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  <p:sldMasterId id="2147483664" r:id="rId3"/>
    <p:sldMasterId id="2147483673" r:id="rId4"/>
    <p:sldMasterId id="2147483680" r:id="rId5"/>
  </p:sldMasterIdLst>
  <p:notesMasterIdLst>
    <p:notesMasterId r:id="rId13"/>
  </p:notesMasterIdLst>
  <p:sldIdLst>
    <p:sldId id="256" r:id="rId6"/>
    <p:sldId id="278" r:id="rId7"/>
    <p:sldId id="332" r:id="rId8"/>
    <p:sldId id="365" r:id="rId9"/>
    <p:sldId id="2147480942" r:id="rId10"/>
    <p:sldId id="2147480926" r:id="rId11"/>
    <p:sldId id="214748090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1FEF5E9-C91E-44C1-B107-06B38ECABD09}">
          <p14:sldIdLst>
            <p14:sldId id="256"/>
            <p14:sldId id="278"/>
            <p14:sldId id="332"/>
            <p14:sldId id="365"/>
            <p14:sldId id="2147480942"/>
            <p14:sldId id="2147480926"/>
            <p14:sldId id="21474809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98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7219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orient="horz" pos="3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AACD"/>
    <a:srgbClr val="E9EBF1"/>
    <a:srgbClr val="E9CBD1"/>
    <a:srgbClr val="FEFAB0"/>
    <a:srgbClr val="A1D389"/>
    <a:srgbClr val="CE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382" autoAdjust="0"/>
    <p:restoredTop sz="96699" autoAdjust="0"/>
  </p:normalViewPr>
  <p:slideViewPr>
    <p:cSldViewPr snapToGrid="0" showGuides="1">
      <p:cViewPr varScale="1">
        <p:scale>
          <a:sx n="72" d="100"/>
          <a:sy n="72" d="100"/>
        </p:scale>
        <p:origin x="43" y="216"/>
      </p:cViewPr>
      <p:guideLst>
        <p:guide orient="horz" pos="498"/>
        <p:guide pos="461"/>
        <p:guide pos="7219"/>
        <p:guide orient="horz" pos="913"/>
        <p:guide orient="horz" pos="315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92826-A833-4EA2-AC63-B4312003BF9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7C6A9BA-7822-4E1A-99E4-E31CA121AF8C}">
      <dgm:prSet phldrT="[Text]"/>
      <dgm:spPr/>
      <dgm:t>
        <a:bodyPr/>
        <a:lstStyle/>
        <a:p>
          <a:r>
            <a:rPr lang="de-DE" b="1" dirty="0">
              <a:solidFill>
                <a:schemeClr val="accent1"/>
              </a:solidFill>
            </a:rPr>
            <a:t>Mehr MVZ und BAGs</a:t>
          </a:r>
        </a:p>
      </dgm:t>
    </dgm:pt>
    <dgm:pt modelId="{954FC9CD-99AC-4796-B697-A782BCE491D6}" type="parTrans" cxnId="{3DBF0276-2848-4EE7-8A79-D79B855825A3}">
      <dgm:prSet/>
      <dgm:spPr/>
      <dgm:t>
        <a:bodyPr/>
        <a:lstStyle/>
        <a:p>
          <a:endParaRPr lang="de-DE"/>
        </a:p>
      </dgm:t>
    </dgm:pt>
    <dgm:pt modelId="{A1F5E437-DB35-47EE-AC80-D91915FC541E}" type="sibTrans" cxnId="{3DBF0276-2848-4EE7-8A79-D79B855825A3}">
      <dgm:prSet/>
      <dgm:spPr/>
      <dgm:t>
        <a:bodyPr/>
        <a:lstStyle/>
        <a:p>
          <a:endParaRPr lang="de-DE"/>
        </a:p>
      </dgm:t>
    </dgm:pt>
    <dgm:pt modelId="{990EDD36-BF27-4DA5-8150-D9CBB2F2524C}">
      <dgm:prSet phldrT="[Text]"/>
      <dgm:spPr/>
      <dgm:t>
        <a:bodyPr/>
        <a:lstStyle/>
        <a:p>
          <a:r>
            <a:rPr lang="de-DE" b="1" dirty="0">
              <a:solidFill>
                <a:schemeClr val="accent1"/>
              </a:solidFill>
            </a:rPr>
            <a:t>Palliativnetzwerke</a:t>
          </a:r>
        </a:p>
      </dgm:t>
    </dgm:pt>
    <dgm:pt modelId="{7938A926-27E5-461D-856B-D95EBA847ED7}" type="parTrans" cxnId="{9BCCB840-036A-4947-A70B-2E39BEE95F49}">
      <dgm:prSet/>
      <dgm:spPr/>
      <dgm:t>
        <a:bodyPr/>
        <a:lstStyle/>
        <a:p>
          <a:endParaRPr lang="de-DE"/>
        </a:p>
      </dgm:t>
    </dgm:pt>
    <dgm:pt modelId="{B4EB9DE8-DD67-4814-9158-7D05F2765ED8}" type="sibTrans" cxnId="{9BCCB840-036A-4947-A70B-2E39BEE95F49}">
      <dgm:prSet/>
      <dgm:spPr/>
      <dgm:t>
        <a:bodyPr/>
        <a:lstStyle/>
        <a:p>
          <a:endParaRPr lang="de-DE"/>
        </a:p>
      </dgm:t>
    </dgm:pt>
    <dgm:pt modelId="{25D132D6-F43D-4CB3-8F3D-5E3B8A9A9D69}">
      <dgm:prSet phldrT="[Text]"/>
      <dgm:spPr/>
      <dgm:t>
        <a:bodyPr/>
        <a:lstStyle/>
        <a:p>
          <a:r>
            <a:rPr lang="de-DE" b="1" dirty="0">
              <a:solidFill>
                <a:schemeClr val="accent1"/>
              </a:solidFill>
            </a:rPr>
            <a:t>Praxisnetze</a:t>
          </a:r>
        </a:p>
      </dgm:t>
    </dgm:pt>
    <dgm:pt modelId="{5895982A-E681-41D4-83D5-D9C439BD7354}" type="parTrans" cxnId="{27161489-A8A7-4C69-93C0-728C8E9F0B67}">
      <dgm:prSet/>
      <dgm:spPr/>
      <dgm:t>
        <a:bodyPr/>
        <a:lstStyle/>
        <a:p>
          <a:endParaRPr lang="de-DE"/>
        </a:p>
      </dgm:t>
    </dgm:pt>
    <dgm:pt modelId="{469FFD41-90C6-450A-994E-760541C15F3B}" type="sibTrans" cxnId="{27161489-A8A7-4C69-93C0-728C8E9F0B67}">
      <dgm:prSet/>
      <dgm:spPr/>
      <dgm:t>
        <a:bodyPr/>
        <a:lstStyle/>
        <a:p>
          <a:endParaRPr lang="de-DE"/>
        </a:p>
      </dgm:t>
    </dgm:pt>
    <dgm:pt modelId="{D411B5FF-915D-455F-B3AB-5A7054112DCA}">
      <dgm:prSet phldrT="[Text]"/>
      <dgm:spPr/>
      <dgm:t>
        <a:bodyPr/>
        <a:lstStyle/>
        <a:p>
          <a:r>
            <a:rPr lang="de-DE" dirty="0">
              <a:solidFill>
                <a:schemeClr val="accent1"/>
              </a:solidFill>
            </a:rPr>
            <a:t>Anzahl ÄrztInnen/PsychotherapeutInnen in MVZ in den letzten 10 Jahren mehr als verdoppelt</a:t>
          </a:r>
        </a:p>
      </dgm:t>
    </dgm:pt>
    <dgm:pt modelId="{E46E7194-5E92-4F8B-AA41-4B0A1EED94F1}" type="parTrans" cxnId="{3982CC5C-2E8C-461F-B0E6-B0DB4DA7EFAA}">
      <dgm:prSet/>
      <dgm:spPr/>
      <dgm:t>
        <a:bodyPr/>
        <a:lstStyle/>
        <a:p>
          <a:endParaRPr lang="de-DE"/>
        </a:p>
      </dgm:t>
    </dgm:pt>
    <dgm:pt modelId="{BC21F84A-F571-4274-B9D4-85667083AA0C}" type="sibTrans" cxnId="{3982CC5C-2E8C-461F-B0E6-B0DB4DA7EFAA}">
      <dgm:prSet/>
      <dgm:spPr/>
      <dgm:t>
        <a:bodyPr/>
        <a:lstStyle/>
        <a:p>
          <a:endParaRPr lang="de-DE"/>
        </a:p>
      </dgm:t>
    </dgm:pt>
    <dgm:pt modelId="{5D343A28-FFE3-415D-B759-F979CFA3D0DF}">
      <dgm:prSet phldrT="[Text]"/>
      <dgm:spPr/>
      <dgm:t>
        <a:bodyPr/>
        <a:lstStyle/>
        <a:p>
          <a:r>
            <a:rPr lang="de-DE" dirty="0">
              <a:solidFill>
                <a:schemeClr val="accent1"/>
              </a:solidFill>
            </a:rPr>
            <a:t>Mehr und mehr Psychotherapeuten und Psychiater in MVZs</a:t>
          </a:r>
        </a:p>
      </dgm:t>
    </dgm:pt>
    <dgm:pt modelId="{5A9569C1-B59A-42C2-AA0A-D5AD32A92F2F}" type="parTrans" cxnId="{E48A53E4-B2CB-42CC-8415-8848D1AE59A7}">
      <dgm:prSet/>
      <dgm:spPr/>
      <dgm:t>
        <a:bodyPr/>
        <a:lstStyle/>
        <a:p>
          <a:endParaRPr lang="de-DE"/>
        </a:p>
      </dgm:t>
    </dgm:pt>
    <dgm:pt modelId="{396C2A35-0D73-4470-9F75-832B48A56E32}" type="sibTrans" cxnId="{E48A53E4-B2CB-42CC-8415-8848D1AE59A7}">
      <dgm:prSet/>
      <dgm:spPr/>
      <dgm:t>
        <a:bodyPr/>
        <a:lstStyle/>
        <a:p>
          <a:endParaRPr lang="de-DE"/>
        </a:p>
      </dgm:t>
    </dgm:pt>
    <dgm:pt modelId="{3A1DE3A5-7F97-4DCB-9813-57762F5C2C79}">
      <dgm:prSet phldrT="[Text]"/>
      <dgm:spPr/>
      <dgm:t>
        <a:bodyPr/>
        <a:lstStyle/>
        <a:p>
          <a:r>
            <a:rPr lang="de-DE" dirty="0">
              <a:solidFill>
                <a:schemeClr val="accent1"/>
              </a:solidFill>
            </a:rPr>
            <a:t>Vernetzung mit Pflege</a:t>
          </a:r>
        </a:p>
      </dgm:t>
    </dgm:pt>
    <dgm:pt modelId="{2C7A210F-FC82-40F9-BAC3-31F7CE0AD6C5}" type="parTrans" cxnId="{CB3FD215-F45D-4DCD-8B90-D62D84678AA5}">
      <dgm:prSet/>
      <dgm:spPr/>
      <dgm:t>
        <a:bodyPr/>
        <a:lstStyle/>
        <a:p>
          <a:endParaRPr lang="de-DE"/>
        </a:p>
      </dgm:t>
    </dgm:pt>
    <dgm:pt modelId="{8DCA3F5D-1A7C-4B25-A13F-B310A05F9700}" type="sibTrans" cxnId="{CB3FD215-F45D-4DCD-8B90-D62D84678AA5}">
      <dgm:prSet/>
      <dgm:spPr/>
      <dgm:t>
        <a:bodyPr/>
        <a:lstStyle/>
        <a:p>
          <a:endParaRPr lang="de-DE"/>
        </a:p>
      </dgm:t>
    </dgm:pt>
    <dgm:pt modelId="{6FB1255A-27A3-4EF5-8ABD-680C56E497D9}">
      <dgm:prSet phldrT="[Text]"/>
      <dgm:spPr/>
      <dgm:t>
        <a:bodyPr/>
        <a:lstStyle/>
        <a:p>
          <a:r>
            <a:rPr lang="de-DE" dirty="0">
              <a:solidFill>
                <a:schemeClr val="accent1"/>
              </a:solidFill>
            </a:rPr>
            <a:t>Gestufte Versorgungsintensität und Interdisziplinarität</a:t>
          </a:r>
        </a:p>
      </dgm:t>
    </dgm:pt>
    <dgm:pt modelId="{ABA3B322-3C99-4ED8-8EB3-43F8C7DB8BDA}" type="parTrans" cxnId="{8AAD0D25-327C-46BB-BA9B-D01C940A6202}">
      <dgm:prSet/>
      <dgm:spPr/>
      <dgm:t>
        <a:bodyPr/>
        <a:lstStyle/>
        <a:p>
          <a:endParaRPr lang="de-DE"/>
        </a:p>
      </dgm:t>
    </dgm:pt>
    <dgm:pt modelId="{7C4CEE0A-C0CA-45E0-83C9-A4A33485294D}" type="sibTrans" cxnId="{8AAD0D25-327C-46BB-BA9B-D01C940A6202}">
      <dgm:prSet/>
      <dgm:spPr/>
      <dgm:t>
        <a:bodyPr/>
        <a:lstStyle/>
        <a:p>
          <a:endParaRPr lang="de-DE"/>
        </a:p>
      </dgm:t>
    </dgm:pt>
    <dgm:pt modelId="{87985A77-80F1-4729-81D9-6C0227D1D303}">
      <dgm:prSet phldrT="[Text]"/>
      <dgm:spPr/>
      <dgm:t>
        <a:bodyPr/>
        <a:lstStyle/>
        <a:p>
          <a:r>
            <a:rPr lang="de-DE" dirty="0">
              <a:solidFill>
                <a:schemeClr val="accent1"/>
              </a:solidFill>
            </a:rPr>
            <a:t>90 anerkannte Praxisnetze mit ca. 5.027 Praxen, in denen 7.632 </a:t>
          </a:r>
          <a:r>
            <a:rPr lang="de-DE" dirty="0" err="1">
              <a:solidFill>
                <a:schemeClr val="accent1"/>
              </a:solidFill>
            </a:rPr>
            <a:t>Ärzt</a:t>
          </a:r>
          <a:r>
            <a:rPr lang="de-DE" dirty="0">
              <a:solidFill>
                <a:schemeClr val="accent1"/>
              </a:solidFill>
            </a:rPr>
            <a:t>*innen &amp; Psychotherapeut*innen</a:t>
          </a:r>
        </a:p>
      </dgm:t>
    </dgm:pt>
    <dgm:pt modelId="{B744D6A5-2AF5-480E-938D-62210ACABD89}" type="parTrans" cxnId="{962291B2-2785-4FF2-868B-BC95B61EB142}">
      <dgm:prSet/>
      <dgm:spPr/>
      <dgm:t>
        <a:bodyPr/>
        <a:lstStyle/>
        <a:p>
          <a:endParaRPr lang="de-DE"/>
        </a:p>
      </dgm:t>
    </dgm:pt>
    <dgm:pt modelId="{4DF75B93-6258-4139-95D0-870C26FE02BF}" type="sibTrans" cxnId="{962291B2-2785-4FF2-868B-BC95B61EB142}">
      <dgm:prSet/>
      <dgm:spPr/>
      <dgm:t>
        <a:bodyPr/>
        <a:lstStyle/>
        <a:p>
          <a:endParaRPr lang="de-DE"/>
        </a:p>
      </dgm:t>
    </dgm:pt>
    <dgm:pt modelId="{37EACD58-BD9F-4084-8C70-029A9DABBF61}">
      <dgm:prSet/>
      <dgm:spPr/>
      <dgm:t>
        <a:bodyPr/>
        <a:lstStyle/>
        <a:p>
          <a:endParaRPr lang="de-DE" dirty="0"/>
        </a:p>
      </dgm:t>
    </dgm:pt>
    <dgm:pt modelId="{7ADAFCE3-F306-4336-BE21-3F222B3D81C5}" type="parTrans" cxnId="{DA979419-E8D1-4217-B961-D06EF494C7E2}">
      <dgm:prSet/>
      <dgm:spPr/>
      <dgm:t>
        <a:bodyPr/>
        <a:lstStyle/>
        <a:p>
          <a:endParaRPr lang="de-DE"/>
        </a:p>
      </dgm:t>
    </dgm:pt>
    <dgm:pt modelId="{7DDA71EE-5053-4898-B965-A15180254410}" type="sibTrans" cxnId="{DA979419-E8D1-4217-B961-D06EF494C7E2}">
      <dgm:prSet/>
      <dgm:spPr/>
      <dgm:t>
        <a:bodyPr/>
        <a:lstStyle/>
        <a:p>
          <a:endParaRPr lang="de-DE"/>
        </a:p>
      </dgm:t>
    </dgm:pt>
    <dgm:pt modelId="{73B2B3D6-E9D1-4428-9D88-4D02199C53F5}">
      <dgm:prSet phldrT="[Text]"/>
      <dgm:spPr/>
      <dgm:t>
        <a:bodyPr/>
        <a:lstStyle/>
        <a:p>
          <a:r>
            <a:rPr lang="de-DE" dirty="0">
              <a:solidFill>
                <a:schemeClr val="accent1"/>
              </a:solidFill>
            </a:rPr>
            <a:t>23 verschiedenen Fachgruppen</a:t>
          </a:r>
        </a:p>
      </dgm:t>
    </dgm:pt>
    <dgm:pt modelId="{746C3F0B-EEC9-47F9-8D7B-7A8A4B1F2B24}" type="parTrans" cxnId="{7B662272-B3DB-40EE-B9C3-129FD426664B}">
      <dgm:prSet/>
      <dgm:spPr/>
      <dgm:t>
        <a:bodyPr/>
        <a:lstStyle/>
        <a:p>
          <a:endParaRPr lang="de-DE"/>
        </a:p>
      </dgm:t>
    </dgm:pt>
    <dgm:pt modelId="{E0FDF617-1197-4331-87E6-7EAD656D5D12}" type="sibTrans" cxnId="{7B662272-B3DB-40EE-B9C3-129FD426664B}">
      <dgm:prSet/>
      <dgm:spPr/>
      <dgm:t>
        <a:bodyPr/>
        <a:lstStyle/>
        <a:p>
          <a:endParaRPr lang="de-DE"/>
        </a:p>
      </dgm:t>
    </dgm:pt>
    <dgm:pt modelId="{E0853E88-F7AB-4C63-9980-F06D3674C69D}">
      <dgm:prSet/>
      <dgm:spPr/>
      <dgm:t>
        <a:bodyPr/>
        <a:lstStyle/>
        <a:p>
          <a:endParaRPr lang="de-DE" dirty="0"/>
        </a:p>
      </dgm:t>
    </dgm:pt>
    <dgm:pt modelId="{CC07AA44-E697-44FB-BF46-C9DD7B96CF39}" type="parTrans" cxnId="{4AF20673-E072-484E-BA6E-97E13898A828}">
      <dgm:prSet/>
      <dgm:spPr/>
      <dgm:t>
        <a:bodyPr/>
        <a:lstStyle/>
        <a:p>
          <a:endParaRPr lang="de-DE"/>
        </a:p>
      </dgm:t>
    </dgm:pt>
    <dgm:pt modelId="{2E69288A-9438-4454-AE03-217726116D73}" type="sibTrans" cxnId="{4AF20673-E072-484E-BA6E-97E13898A828}">
      <dgm:prSet/>
      <dgm:spPr/>
      <dgm:t>
        <a:bodyPr/>
        <a:lstStyle/>
        <a:p>
          <a:endParaRPr lang="de-DE"/>
        </a:p>
      </dgm:t>
    </dgm:pt>
    <dgm:pt modelId="{3AED0A98-9D87-4266-8F3F-489F19C7A65F}">
      <dgm:prSet phldrT="[Text]"/>
      <dgm:spPr/>
      <dgm:t>
        <a:bodyPr/>
        <a:lstStyle/>
        <a:p>
          <a:r>
            <a:rPr lang="de-DE" dirty="0">
              <a:solidFill>
                <a:schemeClr val="accent1"/>
              </a:solidFill>
            </a:rPr>
            <a:t>u.a. die Fachgruppen Nervenheilkunde/Neurologie/Psychiatrie, Psychiatrie/Psychotherapie, Psychologische Psychotherapie, und Kinder- und Jugendpsychiatrie und -psychotherapie</a:t>
          </a:r>
        </a:p>
      </dgm:t>
    </dgm:pt>
    <dgm:pt modelId="{492643E1-7C41-4DD6-A1B7-76AFB395EEEE}" type="parTrans" cxnId="{F91FF232-F245-4747-B9E8-9C7B059AE0DF}">
      <dgm:prSet/>
      <dgm:spPr/>
      <dgm:t>
        <a:bodyPr/>
        <a:lstStyle/>
        <a:p>
          <a:endParaRPr lang="de-DE"/>
        </a:p>
      </dgm:t>
    </dgm:pt>
    <dgm:pt modelId="{E150C63D-48B6-4731-8FC4-2A034ABD4BA9}" type="sibTrans" cxnId="{F91FF232-F245-4747-B9E8-9C7B059AE0DF}">
      <dgm:prSet/>
      <dgm:spPr/>
      <dgm:t>
        <a:bodyPr/>
        <a:lstStyle/>
        <a:p>
          <a:endParaRPr lang="de-DE"/>
        </a:p>
      </dgm:t>
    </dgm:pt>
    <dgm:pt modelId="{4313269C-328A-4829-8919-8C2F0D45268D}" type="pres">
      <dgm:prSet presAssocID="{F9D92826-A833-4EA2-AC63-B4312003BF93}" presName="Name0" presStyleCnt="0">
        <dgm:presLayoutVars>
          <dgm:dir/>
          <dgm:resizeHandles val="exact"/>
        </dgm:presLayoutVars>
      </dgm:prSet>
      <dgm:spPr/>
    </dgm:pt>
    <dgm:pt modelId="{6219CC54-4A98-4A2E-8D5B-3175554AC2F4}" type="pres">
      <dgm:prSet presAssocID="{C7C6A9BA-7822-4E1A-99E4-E31CA121AF8C}" presName="compNode" presStyleCnt="0"/>
      <dgm:spPr/>
    </dgm:pt>
    <dgm:pt modelId="{3771F03A-1B30-4267-AD0E-19F34D22E479}" type="pres">
      <dgm:prSet presAssocID="{C7C6A9BA-7822-4E1A-99E4-E31CA121AF8C}" presName="pictRect" presStyleLbl="node1" presStyleIdx="0" presStyleCnt="3" custLinFactNeighborX="4805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C6298BB3-77A3-4D92-8254-F026BE00CBA3}" type="pres">
      <dgm:prSet presAssocID="{C7C6A9BA-7822-4E1A-99E4-E31CA121AF8C}" presName="textRect" presStyleLbl="revTx" presStyleIdx="0" presStyleCnt="3" custScaleY="69718" custLinFactNeighborX="11664" custLinFactNeighborY="-20961">
        <dgm:presLayoutVars>
          <dgm:bulletEnabled val="1"/>
        </dgm:presLayoutVars>
      </dgm:prSet>
      <dgm:spPr/>
    </dgm:pt>
    <dgm:pt modelId="{E368F9A2-3F23-4412-84AE-1BB73127FD2D}" type="pres">
      <dgm:prSet presAssocID="{A1F5E437-DB35-47EE-AC80-D91915FC541E}" presName="sibTrans" presStyleLbl="sibTrans2D1" presStyleIdx="0" presStyleCnt="0"/>
      <dgm:spPr/>
    </dgm:pt>
    <dgm:pt modelId="{FEB9C0A0-AE32-459E-AA85-704BD25B31DD}" type="pres">
      <dgm:prSet presAssocID="{990EDD36-BF27-4DA5-8150-D9CBB2F2524C}" presName="compNode" presStyleCnt="0"/>
      <dgm:spPr/>
    </dgm:pt>
    <dgm:pt modelId="{779C1BDD-9B9B-433E-AA92-75533C8853AB}" type="pres">
      <dgm:prSet presAssocID="{990EDD36-BF27-4DA5-8150-D9CBB2F2524C}" presName="pictRect" presStyleLbl="node1" presStyleIdx="1" presStyleCnt="3" custScaleX="93947" custScaleY="90573" custLinFactNeighborY="3320"/>
      <dgm:spPr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</dgm:spPr>
    </dgm:pt>
    <dgm:pt modelId="{70C5F4A5-9E17-4D3A-9210-49BF303994B8}" type="pres">
      <dgm:prSet presAssocID="{990EDD36-BF27-4DA5-8150-D9CBB2F2524C}" presName="textRect" presStyleLbl="revTx" presStyleIdx="1" presStyleCnt="3">
        <dgm:presLayoutVars>
          <dgm:bulletEnabled val="1"/>
        </dgm:presLayoutVars>
      </dgm:prSet>
      <dgm:spPr/>
    </dgm:pt>
    <dgm:pt modelId="{A4AD80D0-FEE1-4527-9FF0-5F1845A21D49}" type="pres">
      <dgm:prSet presAssocID="{B4EB9DE8-DD67-4814-9158-7D05F2765ED8}" presName="sibTrans" presStyleLbl="sibTrans2D1" presStyleIdx="0" presStyleCnt="0"/>
      <dgm:spPr/>
    </dgm:pt>
    <dgm:pt modelId="{02A0D921-F6F2-41F2-B7EA-7A322413D89D}" type="pres">
      <dgm:prSet presAssocID="{25D132D6-F43D-4CB3-8F3D-5E3B8A9A9D69}" presName="compNode" presStyleCnt="0"/>
      <dgm:spPr/>
    </dgm:pt>
    <dgm:pt modelId="{BCFBCF99-92C5-499B-8A74-75964952BE1F}" type="pres">
      <dgm:prSet presAssocID="{25D132D6-F43D-4CB3-8F3D-5E3B8A9A9D69}" presName="pictRect" presStyleLbl="node1" presStyleIdx="2" presStyleCnt="3" custScaleX="89111" custScaleY="90573" custLinFactNeighborY="2988"/>
      <dgm:spPr>
        <a:blipFill rotWithShape="1">
          <a:blip xmlns:r="http://schemas.openxmlformats.org/officeDocument/2006/relationships" r:embed="rId3"/>
          <a:srcRect/>
          <a:stretch>
            <a:fillRect t="-39000" b="-39000"/>
          </a:stretch>
        </a:blipFill>
      </dgm:spPr>
    </dgm:pt>
    <dgm:pt modelId="{C3AC93B2-6B7C-425B-A7A8-2225AA3F9C11}" type="pres">
      <dgm:prSet presAssocID="{25D132D6-F43D-4CB3-8F3D-5E3B8A9A9D69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CB3FD215-F45D-4DCD-8B90-D62D84678AA5}" srcId="{990EDD36-BF27-4DA5-8150-D9CBB2F2524C}" destId="{3A1DE3A5-7F97-4DCB-9813-57762F5C2C79}" srcOrd="0" destOrd="0" parTransId="{2C7A210F-FC82-40F9-BAC3-31F7CE0AD6C5}" sibTransId="{8DCA3F5D-1A7C-4B25-A13F-B310A05F9700}"/>
    <dgm:cxn modelId="{DA979419-E8D1-4217-B961-D06EF494C7E2}" srcId="{25D132D6-F43D-4CB3-8F3D-5E3B8A9A9D69}" destId="{37EACD58-BD9F-4084-8C70-029A9DABBF61}" srcOrd="4" destOrd="0" parTransId="{7ADAFCE3-F306-4336-BE21-3F222B3D81C5}" sibTransId="{7DDA71EE-5053-4898-B965-A15180254410}"/>
    <dgm:cxn modelId="{8AAD0D25-327C-46BB-BA9B-D01C940A6202}" srcId="{990EDD36-BF27-4DA5-8150-D9CBB2F2524C}" destId="{6FB1255A-27A3-4EF5-8ABD-680C56E497D9}" srcOrd="1" destOrd="0" parTransId="{ABA3B322-3C99-4ED8-8EB3-43F8C7DB8BDA}" sibTransId="{7C4CEE0A-C0CA-45E0-83C9-A4A33485294D}"/>
    <dgm:cxn modelId="{BFE12927-C44C-42AB-B97D-D540E5B853FF}" type="presOf" srcId="{F9D92826-A833-4EA2-AC63-B4312003BF93}" destId="{4313269C-328A-4829-8919-8C2F0D45268D}" srcOrd="0" destOrd="0" presId="urn:microsoft.com/office/officeart/2005/8/layout/pList1"/>
    <dgm:cxn modelId="{719EA827-C5C7-4179-80DE-E43D4243CD9B}" type="presOf" srcId="{25D132D6-F43D-4CB3-8F3D-5E3B8A9A9D69}" destId="{C3AC93B2-6B7C-425B-A7A8-2225AA3F9C11}" srcOrd="0" destOrd="0" presId="urn:microsoft.com/office/officeart/2005/8/layout/pList1"/>
    <dgm:cxn modelId="{73870329-3B81-4F70-8F1D-9469663784FA}" type="presOf" srcId="{990EDD36-BF27-4DA5-8150-D9CBB2F2524C}" destId="{70C5F4A5-9E17-4D3A-9210-49BF303994B8}" srcOrd="0" destOrd="0" presId="urn:microsoft.com/office/officeart/2005/8/layout/pList1"/>
    <dgm:cxn modelId="{3969B72E-CC03-4501-8042-02D276C5B4D1}" type="presOf" srcId="{C7C6A9BA-7822-4E1A-99E4-E31CA121AF8C}" destId="{C6298BB3-77A3-4D92-8254-F026BE00CBA3}" srcOrd="0" destOrd="0" presId="urn:microsoft.com/office/officeart/2005/8/layout/pList1"/>
    <dgm:cxn modelId="{F91FF232-F245-4747-B9E8-9C7B059AE0DF}" srcId="{25D132D6-F43D-4CB3-8F3D-5E3B8A9A9D69}" destId="{3AED0A98-9D87-4266-8F3F-489F19C7A65F}" srcOrd="2" destOrd="0" parTransId="{492643E1-7C41-4DD6-A1B7-76AFB395EEEE}" sibTransId="{E150C63D-48B6-4731-8FC4-2A034ABD4BA9}"/>
    <dgm:cxn modelId="{BF410C38-60F8-4BB9-9E5E-1879C8CCED7D}" type="presOf" srcId="{B4EB9DE8-DD67-4814-9158-7D05F2765ED8}" destId="{A4AD80D0-FEE1-4527-9FF0-5F1845A21D49}" srcOrd="0" destOrd="0" presId="urn:microsoft.com/office/officeart/2005/8/layout/pList1"/>
    <dgm:cxn modelId="{9BCCB840-036A-4947-A70B-2E39BEE95F49}" srcId="{F9D92826-A833-4EA2-AC63-B4312003BF93}" destId="{990EDD36-BF27-4DA5-8150-D9CBB2F2524C}" srcOrd="1" destOrd="0" parTransId="{7938A926-27E5-461D-856B-D95EBA847ED7}" sibTransId="{B4EB9DE8-DD67-4814-9158-7D05F2765ED8}"/>
    <dgm:cxn modelId="{5AADE440-2EE4-4AFD-8605-AEF9D8042A70}" type="presOf" srcId="{D411B5FF-915D-455F-B3AB-5A7054112DCA}" destId="{C6298BB3-77A3-4D92-8254-F026BE00CBA3}" srcOrd="0" destOrd="1" presId="urn:microsoft.com/office/officeart/2005/8/layout/pList1"/>
    <dgm:cxn modelId="{3982CC5C-2E8C-461F-B0E6-B0DB4DA7EFAA}" srcId="{C7C6A9BA-7822-4E1A-99E4-E31CA121AF8C}" destId="{D411B5FF-915D-455F-B3AB-5A7054112DCA}" srcOrd="0" destOrd="0" parTransId="{E46E7194-5E92-4F8B-AA41-4B0A1EED94F1}" sibTransId="{BC21F84A-F571-4274-B9D4-85667083AA0C}"/>
    <dgm:cxn modelId="{7B662272-B3DB-40EE-B9C3-129FD426664B}" srcId="{25D132D6-F43D-4CB3-8F3D-5E3B8A9A9D69}" destId="{73B2B3D6-E9D1-4428-9D88-4D02199C53F5}" srcOrd="1" destOrd="0" parTransId="{746C3F0B-EEC9-47F9-8D7B-7A8A4B1F2B24}" sibTransId="{E0FDF617-1197-4331-87E6-7EAD656D5D12}"/>
    <dgm:cxn modelId="{4AF20673-E072-484E-BA6E-97E13898A828}" srcId="{25D132D6-F43D-4CB3-8F3D-5E3B8A9A9D69}" destId="{E0853E88-F7AB-4C63-9980-F06D3674C69D}" srcOrd="3" destOrd="0" parTransId="{CC07AA44-E697-44FB-BF46-C9DD7B96CF39}" sibTransId="{2E69288A-9438-4454-AE03-217726116D73}"/>
    <dgm:cxn modelId="{38C8C453-B017-48F1-A687-C6D59B330946}" type="presOf" srcId="{E0853E88-F7AB-4C63-9980-F06D3674C69D}" destId="{C3AC93B2-6B7C-425B-A7A8-2225AA3F9C11}" srcOrd="0" destOrd="4" presId="urn:microsoft.com/office/officeart/2005/8/layout/pList1"/>
    <dgm:cxn modelId="{3DBF0276-2848-4EE7-8A79-D79B855825A3}" srcId="{F9D92826-A833-4EA2-AC63-B4312003BF93}" destId="{C7C6A9BA-7822-4E1A-99E4-E31CA121AF8C}" srcOrd="0" destOrd="0" parTransId="{954FC9CD-99AC-4796-B697-A782BCE491D6}" sibTransId="{A1F5E437-DB35-47EE-AC80-D91915FC541E}"/>
    <dgm:cxn modelId="{0C494C7E-F794-43D5-8A98-EA7807121E42}" type="presOf" srcId="{3A1DE3A5-7F97-4DCB-9813-57762F5C2C79}" destId="{70C5F4A5-9E17-4D3A-9210-49BF303994B8}" srcOrd="0" destOrd="1" presId="urn:microsoft.com/office/officeart/2005/8/layout/pList1"/>
    <dgm:cxn modelId="{27161489-A8A7-4C69-93C0-728C8E9F0B67}" srcId="{F9D92826-A833-4EA2-AC63-B4312003BF93}" destId="{25D132D6-F43D-4CB3-8F3D-5E3B8A9A9D69}" srcOrd="2" destOrd="0" parTransId="{5895982A-E681-41D4-83D5-D9C439BD7354}" sibTransId="{469FFD41-90C6-450A-994E-760541C15F3B}"/>
    <dgm:cxn modelId="{64F0C68B-FDD9-4909-9F25-D9C7E0A65F3F}" type="presOf" srcId="{6FB1255A-27A3-4EF5-8ABD-680C56E497D9}" destId="{70C5F4A5-9E17-4D3A-9210-49BF303994B8}" srcOrd="0" destOrd="2" presId="urn:microsoft.com/office/officeart/2005/8/layout/pList1"/>
    <dgm:cxn modelId="{5B05C895-7D16-40C5-A02A-BE530F8DA632}" type="presOf" srcId="{5D343A28-FFE3-415D-B759-F979CFA3D0DF}" destId="{C6298BB3-77A3-4D92-8254-F026BE00CBA3}" srcOrd="0" destOrd="2" presId="urn:microsoft.com/office/officeart/2005/8/layout/pList1"/>
    <dgm:cxn modelId="{962291B2-2785-4FF2-868B-BC95B61EB142}" srcId="{25D132D6-F43D-4CB3-8F3D-5E3B8A9A9D69}" destId="{87985A77-80F1-4729-81D9-6C0227D1D303}" srcOrd="0" destOrd="0" parTransId="{B744D6A5-2AF5-480E-938D-62210ACABD89}" sibTransId="{4DF75B93-6258-4139-95D0-870C26FE02BF}"/>
    <dgm:cxn modelId="{94AE92B6-520F-4409-8877-6C366BAA6740}" type="presOf" srcId="{37EACD58-BD9F-4084-8C70-029A9DABBF61}" destId="{C3AC93B2-6B7C-425B-A7A8-2225AA3F9C11}" srcOrd="0" destOrd="5" presId="urn:microsoft.com/office/officeart/2005/8/layout/pList1"/>
    <dgm:cxn modelId="{5A3D12DB-C3FD-4D28-A7A2-A6ED4E056B64}" type="presOf" srcId="{87985A77-80F1-4729-81D9-6C0227D1D303}" destId="{C3AC93B2-6B7C-425B-A7A8-2225AA3F9C11}" srcOrd="0" destOrd="1" presId="urn:microsoft.com/office/officeart/2005/8/layout/pList1"/>
    <dgm:cxn modelId="{16671FE1-81F3-445D-883D-D7B9297F636F}" type="presOf" srcId="{A1F5E437-DB35-47EE-AC80-D91915FC541E}" destId="{E368F9A2-3F23-4412-84AE-1BB73127FD2D}" srcOrd="0" destOrd="0" presId="urn:microsoft.com/office/officeart/2005/8/layout/pList1"/>
    <dgm:cxn modelId="{E48A53E4-B2CB-42CC-8415-8848D1AE59A7}" srcId="{C7C6A9BA-7822-4E1A-99E4-E31CA121AF8C}" destId="{5D343A28-FFE3-415D-B759-F979CFA3D0DF}" srcOrd="1" destOrd="0" parTransId="{5A9569C1-B59A-42C2-AA0A-D5AD32A92F2F}" sibTransId="{396C2A35-0D73-4470-9F75-832B48A56E32}"/>
    <dgm:cxn modelId="{E77FD6E6-7B49-485C-9554-3AD1142D7C3F}" type="presOf" srcId="{3AED0A98-9D87-4266-8F3F-489F19C7A65F}" destId="{C3AC93B2-6B7C-425B-A7A8-2225AA3F9C11}" srcOrd="0" destOrd="3" presId="urn:microsoft.com/office/officeart/2005/8/layout/pList1"/>
    <dgm:cxn modelId="{6C2ED1F2-FAE7-474A-BB9B-3BC1ADE09070}" type="presOf" srcId="{73B2B3D6-E9D1-4428-9D88-4D02199C53F5}" destId="{C3AC93B2-6B7C-425B-A7A8-2225AA3F9C11}" srcOrd="0" destOrd="2" presId="urn:microsoft.com/office/officeart/2005/8/layout/pList1"/>
    <dgm:cxn modelId="{DB1E419B-3949-4FE5-AF6B-27C8AB3002B4}" type="presParOf" srcId="{4313269C-328A-4829-8919-8C2F0D45268D}" destId="{6219CC54-4A98-4A2E-8D5B-3175554AC2F4}" srcOrd="0" destOrd="0" presId="urn:microsoft.com/office/officeart/2005/8/layout/pList1"/>
    <dgm:cxn modelId="{5CCB1ADB-2B59-4D99-B53D-14B3A9127433}" type="presParOf" srcId="{6219CC54-4A98-4A2E-8D5B-3175554AC2F4}" destId="{3771F03A-1B30-4267-AD0E-19F34D22E479}" srcOrd="0" destOrd="0" presId="urn:microsoft.com/office/officeart/2005/8/layout/pList1"/>
    <dgm:cxn modelId="{1F7D17A5-6151-424C-A676-7774F8753C1F}" type="presParOf" srcId="{6219CC54-4A98-4A2E-8D5B-3175554AC2F4}" destId="{C6298BB3-77A3-4D92-8254-F026BE00CBA3}" srcOrd="1" destOrd="0" presId="urn:microsoft.com/office/officeart/2005/8/layout/pList1"/>
    <dgm:cxn modelId="{7E42BC7A-0628-4349-9244-AC8D1C385FDC}" type="presParOf" srcId="{4313269C-328A-4829-8919-8C2F0D45268D}" destId="{E368F9A2-3F23-4412-84AE-1BB73127FD2D}" srcOrd="1" destOrd="0" presId="urn:microsoft.com/office/officeart/2005/8/layout/pList1"/>
    <dgm:cxn modelId="{60CF135A-8725-4908-99EF-DBA2474201AB}" type="presParOf" srcId="{4313269C-328A-4829-8919-8C2F0D45268D}" destId="{FEB9C0A0-AE32-459E-AA85-704BD25B31DD}" srcOrd="2" destOrd="0" presId="urn:microsoft.com/office/officeart/2005/8/layout/pList1"/>
    <dgm:cxn modelId="{C934C42E-14B3-4C8F-88DE-B3BF79896D34}" type="presParOf" srcId="{FEB9C0A0-AE32-459E-AA85-704BD25B31DD}" destId="{779C1BDD-9B9B-433E-AA92-75533C8853AB}" srcOrd="0" destOrd="0" presId="urn:microsoft.com/office/officeart/2005/8/layout/pList1"/>
    <dgm:cxn modelId="{2C76190B-CD92-4A41-8342-39BA66A8480C}" type="presParOf" srcId="{FEB9C0A0-AE32-459E-AA85-704BD25B31DD}" destId="{70C5F4A5-9E17-4D3A-9210-49BF303994B8}" srcOrd="1" destOrd="0" presId="urn:microsoft.com/office/officeart/2005/8/layout/pList1"/>
    <dgm:cxn modelId="{2BAB0082-961A-4E82-AE7D-6DBFF45D5057}" type="presParOf" srcId="{4313269C-328A-4829-8919-8C2F0D45268D}" destId="{A4AD80D0-FEE1-4527-9FF0-5F1845A21D49}" srcOrd="3" destOrd="0" presId="urn:microsoft.com/office/officeart/2005/8/layout/pList1"/>
    <dgm:cxn modelId="{897C484F-34D8-4772-9FD9-534CAA28B4B5}" type="presParOf" srcId="{4313269C-328A-4829-8919-8C2F0D45268D}" destId="{02A0D921-F6F2-41F2-B7EA-7A322413D89D}" srcOrd="4" destOrd="0" presId="urn:microsoft.com/office/officeart/2005/8/layout/pList1"/>
    <dgm:cxn modelId="{3BA99720-08A2-46BF-AF2D-47D9AD6E1544}" type="presParOf" srcId="{02A0D921-F6F2-41F2-B7EA-7A322413D89D}" destId="{BCFBCF99-92C5-499B-8A74-75964952BE1F}" srcOrd="0" destOrd="0" presId="urn:microsoft.com/office/officeart/2005/8/layout/pList1"/>
    <dgm:cxn modelId="{34710E22-E26E-442D-B400-991BB4C3ABB6}" type="presParOf" srcId="{02A0D921-F6F2-41F2-B7EA-7A322413D89D}" destId="{C3AC93B2-6B7C-425B-A7A8-2225AA3F9C1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1F03A-1B30-4267-AD0E-19F34D22E479}">
      <dsp:nvSpPr>
        <dsp:cNvPr id="0" name=""/>
        <dsp:cNvSpPr/>
      </dsp:nvSpPr>
      <dsp:spPr>
        <a:xfrm>
          <a:off x="185393" y="795561"/>
          <a:ext cx="3808399" cy="262398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98BB3-77A3-4D92-8254-F026BE00CBA3}">
      <dsp:nvSpPr>
        <dsp:cNvPr id="0" name=""/>
        <dsp:cNvSpPr/>
      </dsp:nvSpPr>
      <dsp:spPr>
        <a:xfrm>
          <a:off x="446612" y="3337317"/>
          <a:ext cx="3808399" cy="98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accent1"/>
              </a:solidFill>
            </a:rPr>
            <a:t>Mehr MVZ und BAGs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solidFill>
                <a:schemeClr val="accent1"/>
              </a:solidFill>
            </a:rPr>
            <a:t>Anzahl ÄrztInnen/PsychotherapeutInnen in MVZ in den letzten 10 Jahren mehr als verdoppelt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solidFill>
                <a:schemeClr val="accent1"/>
              </a:solidFill>
            </a:rPr>
            <a:t>Mehr und mehr Psychotherapeuten und Psychiater in MVZs</a:t>
          </a:r>
        </a:p>
      </dsp:txBody>
      <dsp:txXfrm>
        <a:off x="446612" y="3337317"/>
        <a:ext cx="3808399" cy="985057"/>
      </dsp:txXfrm>
    </dsp:sp>
    <dsp:sp modelId="{779C1BDD-9B9B-433E-AA92-75533C8853AB}">
      <dsp:nvSpPr>
        <dsp:cNvPr id="0" name=""/>
        <dsp:cNvSpPr/>
      </dsp:nvSpPr>
      <dsp:spPr>
        <a:xfrm>
          <a:off x="4307061" y="837554"/>
          <a:ext cx="3577877" cy="2376624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5F4A5-9E17-4D3A-9210-49BF303994B8}">
      <dsp:nvSpPr>
        <dsp:cNvPr id="0" name=""/>
        <dsp:cNvSpPr/>
      </dsp:nvSpPr>
      <dsp:spPr>
        <a:xfrm>
          <a:off x="4191800" y="3250743"/>
          <a:ext cx="3808399" cy="141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accent1"/>
              </a:solidFill>
            </a:rPr>
            <a:t>Palliativnetzwerke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solidFill>
                <a:schemeClr val="accent1"/>
              </a:solidFill>
            </a:rPr>
            <a:t>Vernetzung mit Pflege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solidFill>
                <a:schemeClr val="accent1"/>
              </a:solidFill>
            </a:rPr>
            <a:t>Gestufte Versorgungsintensität und Interdisziplinarität</a:t>
          </a:r>
        </a:p>
      </dsp:txBody>
      <dsp:txXfrm>
        <a:off x="4191800" y="3250743"/>
        <a:ext cx="3808399" cy="1412916"/>
      </dsp:txXfrm>
    </dsp:sp>
    <dsp:sp modelId="{BCFBCF99-92C5-499B-8A74-75964952BE1F}">
      <dsp:nvSpPr>
        <dsp:cNvPr id="0" name=""/>
        <dsp:cNvSpPr/>
      </dsp:nvSpPr>
      <dsp:spPr>
        <a:xfrm>
          <a:off x="8588548" y="828842"/>
          <a:ext cx="3393703" cy="2376624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C93B2-6B7C-425B-A7A8-2225AA3F9C11}">
      <dsp:nvSpPr>
        <dsp:cNvPr id="0" name=""/>
        <dsp:cNvSpPr/>
      </dsp:nvSpPr>
      <dsp:spPr>
        <a:xfrm>
          <a:off x="8381199" y="3250743"/>
          <a:ext cx="3808399" cy="141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accent1"/>
              </a:solidFill>
            </a:rPr>
            <a:t>Praxisnetze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solidFill>
                <a:schemeClr val="accent1"/>
              </a:solidFill>
            </a:rPr>
            <a:t>90 anerkannte Praxisnetze mit ca. 5.027 Praxen, in denen 7.632 </a:t>
          </a:r>
          <a:r>
            <a:rPr lang="de-DE" sz="900" kern="1200" dirty="0" err="1">
              <a:solidFill>
                <a:schemeClr val="accent1"/>
              </a:solidFill>
            </a:rPr>
            <a:t>Ärzt</a:t>
          </a:r>
          <a:r>
            <a:rPr lang="de-DE" sz="900" kern="1200" dirty="0">
              <a:solidFill>
                <a:schemeClr val="accent1"/>
              </a:solidFill>
            </a:rPr>
            <a:t>*innen &amp; Psychotherapeut*innen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solidFill>
                <a:schemeClr val="accent1"/>
              </a:solidFill>
            </a:rPr>
            <a:t>23 verschiedenen Fachgruppen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solidFill>
                <a:schemeClr val="accent1"/>
              </a:solidFill>
            </a:rPr>
            <a:t>u.a. die Fachgruppen Nervenheilkunde/Neurologie/Psychiatrie, Psychiatrie/Psychotherapie, Psychologische Psychotherapie, und Kinder- und Jugendpsychiatrie und -psychotherapie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900" kern="1200" dirty="0"/>
        </a:p>
      </dsp:txBody>
      <dsp:txXfrm>
        <a:off x="8381199" y="3250743"/>
        <a:ext cx="3808399" cy="1412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5A8A8-EF68-4013-95C9-55F0B29DE8C3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FF85-5E03-4776-8827-129DF3530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8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intergrundbild">
            <a:extLst>
              <a:ext uri="{FF2B5EF4-FFF2-40B4-BE49-F238E27FC236}">
                <a16:creationId xmlns:a16="http://schemas.microsoft.com/office/drawing/2014/main" id="{8F85C3F5-7601-41D1-B316-A700DA4B3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BV Logo">
            <a:extLst>
              <a:ext uri="{FF2B5EF4-FFF2-40B4-BE49-F238E27FC236}">
                <a16:creationId xmlns:a16="http://schemas.microsoft.com/office/drawing/2014/main" id="{732C4882-F47B-4ED3-9FBA-55128CD33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2556487" cy="835200"/>
          </a:xfrm>
          <a:prstGeom prst="rect">
            <a:avLst/>
          </a:prstGeom>
        </p:spPr>
      </p:pic>
      <p:sp>
        <p:nvSpPr>
          <p:cNvPr id="17" name="Rechteck 16" hidden="1">
            <a:extLst>
              <a:ext uri="{FF2B5EF4-FFF2-40B4-BE49-F238E27FC236}">
                <a16:creationId xmlns:a16="http://schemas.microsoft.com/office/drawing/2014/main" id="{A1F214EE-8619-4096-A2C9-0429F93D89C0}"/>
              </a:ext>
            </a:extLst>
          </p:cNvPr>
          <p:cNvSpPr/>
          <p:nvPr userDrawn="1"/>
        </p:nvSpPr>
        <p:spPr>
          <a:xfrm>
            <a:off x="0" y="0"/>
            <a:ext cx="5055351" cy="38016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0FA181-1F63-4F25-B269-396E474D3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7" y="3923687"/>
            <a:ext cx="8579838" cy="16200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Zusatzbezeichnung &amp; Datum</a:t>
            </a:r>
            <a:br>
              <a:rPr lang="de-DE" dirty="0"/>
            </a:br>
            <a:r>
              <a:rPr lang="de-DE" dirty="0"/>
              <a:t>maximal drei Zeilen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87D10-ACA1-4B8C-BCD3-5C4573EF04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06068"/>
            <a:ext cx="8579838" cy="1620000"/>
          </a:xfrm>
        </p:spPr>
        <p:txBody>
          <a:bodyPr anchor="b"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maximal drei Zeilen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8EBB1262-3AFB-4E01-95A8-4EDC5F4C092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9998" y="5868000"/>
            <a:ext cx="8579838" cy="504000"/>
          </a:xfrm>
        </p:spPr>
        <p:txBody>
          <a:bodyPr vert="horz" anchor="b" anchorCtr="0"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accent1"/>
                </a:solidFill>
              </a:defRPr>
            </a:lvl1pPr>
            <a:lvl2pPr marL="0" indent="0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3pPr>
            <a:lvl4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5pPr>
            <a:lvl6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6pPr>
            <a:lvl7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7pPr>
            <a:lvl8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8pPr>
            <a:lvl9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Name Autor/in auf erster Ebene // für Funktionsbezeichnung Autor/in </a:t>
            </a:r>
            <a:br>
              <a:rPr lang="de-DE" dirty="0"/>
            </a:br>
            <a:r>
              <a:rPr lang="de-DE" dirty="0"/>
              <a:t>&gt;&gt; Menü &gt; Start &gt; Absatz &gt; Listenebne erhöhen</a:t>
            </a:r>
          </a:p>
        </p:txBody>
      </p:sp>
      <p:grpSp>
        <p:nvGrpSpPr>
          <p:cNvPr id="13" name="Regieanweisungen"/>
          <p:cNvGrpSpPr/>
          <p:nvPr userDrawn="1"/>
        </p:nvGrpSpPr>
        <p:grpSpPr>
          <a:xfrm>
            <a:off x="731838" y="-684000"/>
            <a:ext cx="14244162" cy="2925388"/>
            <a:chOff x="731838" y="-684000"/>
            <a:chExt cx="14244162" cy="2925388"/>
          </a:xfrm>
        </p:grpSpPr>
        <p:sp>
          <p:nvSpPr>
            <p:cNvPr id="16" name="Hilfslinien">
              <a:extLst>
                <a:ext uri="{FF2B5EF4-FFF2-40B4-BE49-F238E27FC236}">
                  <a16:creationId xmlns:a16="http://schemas.microsoft.com/office/drawing/2014/main" id="{69A25A78-C7BA-4531-A577-BECC94CE3A00}"/>
                </a:ext>
              </a:extLst>
            </p:cNvPr>
            <p:cNvSpPr txBox="1"/>
            <p:nvPr userDrawn="1"/>
          </p:nvSpPr>
          <p:spPr>
            <a:xfrm rot="10800000" flipH="1" flipV="1">
              <a:off x="731838" y="-684000"/>
              <a:ext cx="10728325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9" name="Zurücksetzen">
              <a:extLst>
                <a:ext uri="{FF2B5EF4-FFF2-40B4-BE49-F238E27FC236}">
                  <a16:creationId xmlns:a16="http://schemas.microsoft.com/office/drawing/2014/main" id="{B73AFC4D-6B0A-4156-9AE4-E2167CE9728C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0"/>
              <a:ext cx="2628000" cy="79057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0" name="Layoutwechsel">
              <a:extLst>
                <a:ext uri="{FF2B5EF4-FFF2-40B4-BE49-F238E27FC236}">
                  <a16:creationId xmlns:a16="http://schemas.microsoft.com/office/drawing/2014/main" id="{558A2C68-AC8D-4D15-A369-05C5BB3A3598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1449388"/>
              <a:ext cx="2628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731836" y="7259458"/>
            <a:ext cx="9435600" cy="162000"/>
          </a:xfrm>
        </p:spPr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731836" y="7099368"/>
            <a:ext cx="9435600" cy="162000"/>
          </a:xfrm>
        </p:spPr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0897200" y="7099368"/>
            <a:ext cx="1080000" cy="162000"/>
          </a:xfrm>
        </p:spPr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novaPathPPTBox">
            <a:extLst>
              <a:ext uri="{FF2B5EF4-FFF2-40B4-BE49-F238E27FC236}">
                <a16:creationId xmlns:a16="http://schemas.microsoft.com/office/drawing/2014/main" id="{0C06F1DB-8E78-5A0B-D70E-720EC4716622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218594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890B-5CF6-45A1-BA20-270A711E18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54C8914-16AC-4C1E-BD43-DC81B1CEA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E689C-1DFF-416C-8D5C-767F99A5A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16594BB-3CCA-4C81-BEB1-6168952F4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26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7EC6FB-9193-4289-AEC2-991FE0873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F56C492-B776-4130-B439-A3FF23A5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F3E8D6-605E-41B4-9B0F-5BC22E80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82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ohn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890B-5CF6-45A1-BA20-270A711E18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54C8914-16AC-4C1E-BD43-DC81B1CEA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E689C-1DFF-416C-8D5C-767F99A5A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16594BB-3CCA-4C81-BEB1-6168952F4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572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ohn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7EC6FB-9193-4289-AEC2-991FE0873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F56C492-B776-4130-B439-A3FF23A5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F3E8D6-605E-41B4-9B0F-5BC22E80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49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er 0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1237F-F4CF-BA4D-A7E3-29F74A98B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640" y="2737351"/>
            <a:ext cx="9522487" cy="182619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EINZEILIGE HEADLINE</a:t>
            </a:r>
          </a:p>
        </p:txBody>
      </p:sp>
    </p:spTree>
    <p:extLst>
      <p:ext uri="{BB962C8B-B14F-4D97-AF65-F5344CB8AC3E}">
        <p14:creationId xmlns:p14="http://schemas.microsoft.com/office/powerpoint/2010/main" val="388396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intergrundbild">
            <a:extLst>
              <a:ext uri="{FF2B5EF4-FFF2-40B4-BE49-F238E27FC236}">
                <a16:creationId xmlns:a16="http://schemas.microsoft.com/office/drawing/2014/main" id="{8F85C3F5-7601-41D1-B316-A700DA4B3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BV Logo">
            <a:extLst>
              <a:ext uri="{FF2B5EF4-FFF2-40B4-BE49-F238E27FC236}">
                <a16:creationId xmlns:a16="http://schemas.microsoft.com/office/drawing/2014/main" id="{732C4882-F47B-4ED3-9FBA-55128CD33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2556487" cy="835200"/>
          </a:xfrm>
          <a:prstGeom prst="rect">
            <a:avLst/>
          </a:prstGeom>
        </p:spPr>
      </p:pic>
      <p:sp>
        <p:nvSpPr>
          <p:cNvPr id="17" name="Rechteck 16" hidden="1">
            <a:extLst>
              <a:ext uri="{FF2B5EF4-FFF2-40B4-BE49-F238E27FC236}">
                <a16:creationId xmlns:a16="http://schemas.microsoft.com/office/drawing/2014/main" id="{A1F214EE-8619-4096-A2C9-0429F93D89C0}"/>
              </a:ext>
            </a:extLst>
          </p:cNvPr>
          <p:cNvSpPr/>
          <p:nvPr userDrawn="1"/>
        </p:nvSpPr>
        <p:spPr>
          <a:xfrm>
            <a:off x="0" y="0"/>
            <a:ext cx="5055351" cy="38016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0FA181-1F63-4F25-B269-396E474D3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7" y="3923687"/>
            <a:ext cx="8579838" cy="16200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Zusatzbezeichnung &amp; Datum</a:t>
            </a:r>
            <a:br>
              <a:rPr lang="de-DE" dirty="0"/>
            </a:br>
            <a:r>
              <a:rPr lang="de-DE" dirty="0"/>
              <a:t>maximal drei Zeilen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87D10-ACA1-4B8C-BCD3-5C4573EF04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06068"/>
            <a:ext cx="8579838" cy="1620000"/>
          </a:xfrm>
        </p:spPr>
        <p:txBody>
          <a:bodyPr anchor="b"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maximal drei Zeilen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8EBB1262-3AFB-4E01-95A8-4EDC5F4C092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9998" y="5868000"/>
            <a:ext cx="8579838" cy="504000"/>
          </a:xfrm>
        </p:spPr>
        <p:txBody>
          <a:bodyPr vert="horz" anchor="b" anchorCtr="0"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accent1"/>
                </a:solidFill>
              </a:defRPr>
            </a:lvl1pPr>
            <a:lvl2pPr marL="0" indent="0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3pPr>
            <a:lvl4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5pPr>
            <a:lvl6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6pPr>
            <a:lvl7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7pPr>
            <a:lvl8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8pPr>
            <a:lvl9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Name Autor/in auf erster Ebene // für Funktionsbezeichnung Autor/in </a:t>
            </a:r>
            <a:br>
              <a:rPr lang="de-DE" dirty="0"/>
            </a:br>
            <a:r>
              <a:rPr lang="de-DE" dirty="0"/>
              <a:t>&gt;&gt; Menü &gt; Start &gt; Absatz &gt; Listenebne erhöhen</a:t>
            </a:r>
          </a:p>
        </p:txBody>
      </p:sp>
      <p:grpSp>
        <p:nvGrpSpPr>
          <p:cNvPr id="13" name="Regieanweisungen"/>
          <p:cNvGrpSpPr/>
          <p:nvPr userDrawn="1"/>
        </p:nvGrpSpPr>
        <p:grpSpPr>
          <a:xfrm>
            <a:off x="731838" y="-684000"/>
            <a:ext cx="14244162" cy="2925388"/>
            <a:chOff x="731838" y="-684000"/>
            <a:chExt cx="14244162" cy="2925388"/>
          </a:xfrm>
        </p:grpSpPr>
        <p:sp>
          <p:nvSpPr>
            <p:cNvPr id="16" name="Hilfslinien">
              <a:extLst>
                <a:ext uri="{FF2B5EF4-FFF2-40B4-BE49-F238E27FC236}">
                  <a16:creationId xmlns:a16="http://schemas.microsoft.com/office/drawing/2014/main" id="{69A25A78-C7BA-4531-A577-BECC94CE3A00}"/>
                </a:ext>
              </a:extLst>
            </p:cNvPr>
            <p:cNvSpPr txBox="1"/>
            <p:nvPr userDrawn="1"/>
          </p:nvSpPr>
          <p:spPr>
            <a:xfrm rot="10800000" flipH="1" flipV="1">
              <a:off x="731838" y="-684000"/>
              <a:ext cx="10728325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9" name="Zurücksetzen">
              <a:extLst>
                <a:ext uri="{FF2B5EF4-FFF2-40B4-BE49-F238E27FC236}">
                  <a16:creationId xmlns:a16="http://schemas.microsoft.com/office/drawing/2014/main" id="{B73AFC4D-6B0A-4156-9AE4-E2167CE9728C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0"/>
              <a:ext cx="2628000" cy="79057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0" name="Layoutwechsel">
              <a:extLst>
                <a:ext uri="{FF2B5EF4-FFF2-40B4-BE49-F238E27FC236}">
                  <a16:creationId xmlns:a16="http://schemas.microsoft.com/office/drawing/2014/main" id="{558A2C68-AC8D-4D15-A369-05C5BB3A3598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1449388"/>
              <a:ext cx="2628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731836" y="7259458"/>
            <a:ext cx="9435600" cy="162000"/>
          </a:xfrm>
        </p:spPr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731836" y="7099368"/>
            <a:ext cx="9435600" cy="162000"/>
          </a:xfrm>
        </p:spPr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0897200" y="7099368"/>
            <a:ext cx="1080000" cy="162000"/>
          </a:xfrm>
        </p:spPr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novaPathPPTBox">
            <a:extLst>
              <a:ext uri="{FF2B5EF4-FFF2-40B4-BE49-F238E27FC236}">
                <a16:creationId xmlns:a16="http://schemas.microsoft.com/office/drawing/2014/main" id="{86F1C1A8-BD6C-E8CC-0720-ABEC09EC9244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37014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216000" y="216001"/>
            <a:ext cx="11761200" cy="5835599"/>
          </a:xfrm>
          <a:prstGeom prst="rect">
            <a:avLst/>
          </a:prstGeom>
        </p:spPr>
      </p:pic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Name Kapitel auf erster Ebene // für Unterkapitel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9" name="Regieanweisungen"/>
          <p:cNvGrpSpPr/>
          <p:nvPr userDrawn="1"/>
        </p:nvGrpSpPr>
        <p:grpSpPr>
          <a:xfrm>
            <a:off x="-2772000" y="-684000"/>
            <a:ext cx="17748000" cy="8064000"/>
            <a:chOff x="-2772000" y="-684000"/>
            <a:chExt cx="17748000" cy="8064000"/>
          </a:xfrm>
        </p:grpSpPr>
        <p:grpSp>
          <p:nvGrpSpPr>
            <p:cNvPr id="10" name="Listenebenen">
              <a:extLst>
                <a:ext uri="{FF2B5EF4-FFF2-40B4-BE49-F238E27FC236}">
                  <a16:creationId xmlns:a16="http://schemas.microsoft.com/office/drawing/2014/main" id="{621191B8-E656-49C2-A2C4-78BC1F5F5D8F}"/>
                </a:ext>
              </a:extLst>
            </p:cNvPr>
            <p:cNvGrpSpPr/>
            <p:nvPr userDrawn="1"/>
          </p:nvGrpSpPr>
          <p:grpSpPr>
            <a:xfrm>
              <a:off x="-2772000" y="1449387"/>
              <a:ext cx="2628000" cy="2042615"/>
              <a:chOff x="-1590588" y="1383862"/>
              <a:chExt cx="1831793" cy="761497"/>
            </a:xfrm>
          </p:grpSpPr>
          <p:sp>
            <p:nvSpPr>
              <p:cNvPr id="16" name="Text // Listenebene erhöhen">
                <a:extLst>
                  <a:ext uri="{FF2B5EF4-FFF2-40B4-BE49-F238E27FC236}">
                    <a16:creationId xmlns:a16="http://schemas.microsoft.com/office/drawing/2014/main" id="{DAB08ACD-1F05-4102-BB96-FCD2C3544D79}"/>
                  </a:ext>
                </a:extLst>
              </p:cNvPr>
              <p:cNvSpPr txBox="1"/>
              <p:nvPr userDrawn="1"/>
            </p:nvSpPr>
            <p:spPr>
              <a:xfrm>
                <a:off x="-1289471" y="1809834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7" name="Text // Listenebene verringern">
                <a:extLst>
                  <a:ext uri="{FF2B5EF4-FFF2-40B4-BE49-F238E27FC236}">
                    <a16:creationId xmlns:a16="http://schemas.microsoft.com/office/drawing/2014/main" id="{94BD0034-9F6A-47F5-9D3B-E1838658C96B}"/>
                  </a:ext>
                </a:extLst>
              </p:cNvPr>
              <p:cNvSpPr txBox="1"/>
              <p:nvPr userDrawn="1"/>
            </p:nvSpPr>
            <p:spPr>
              <a:xfrm>
                <a:off x="-1289471" y="2011149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18" name="Listenebenen">
                <a:extLst>
                  <a:ext uri="{FF2B5EF4-FFF2-40B4-BE49-F238E27FC236}">
                    <a16:creationId xmlns:a16="http://schemas.microsoft.com/office/drawing/2014/main" id="{C1750384-6105-4301-908C-B2EB3D281715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590588" y="1383862"/>
                <a:ext cx="1831793" cy="4026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19" name="Bild // Listenebene verringern">
                <a:extLst>
                  <a:ext uri="{FF2B5EF4-FFF2-40B4-BE49-F238E27FC236}">
                    <a16:creationId xmlns:a16="http://schemas.microsoft.com/office/drawing/2014/main" id="{4FDADF39-38E0-4662-BF43-0959D08637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300806" y="2011149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Bild // Listenebene erhöhen">
                <a:extLst>
                  <a:ext uri="{FF2B5EF4-FFF2-40B4-BE49-F238E27FC236}">
                    <a16:creationId xmlns:a16="http://schemas.microsoft.com/office/drawing/2014/main" id="{38A0D888-3691-4D61-B87F-2116AE5ED0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-300806" y="1809834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Hilfslinien">
              <a:extLst>
                <a:ext uri="{FF2B5EF4-FFF2-40B4-BE49-F238E27FC236}">
                  <a16:creationId xmlns:a16="http://schemas.microsoft.com/office/drawing/2014/main" id="{69A25A78-C7BA-4531-A577-BECC94CE3A00}"/>
                </a:ext>
              </a:extLst>
            </p:cNvPr>
            <p:cNvSpPr txBox="1"/>
            <p:nvPr userDrawn="1"/>
          </p:nvSpPr>
          <p:spPr>
            <a:xfrm rot="10800000" flipH="1" flipV="1">
              <a:off x="731838" y="-684000"/>
              <a:ext cx="10728325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3" name="Zurücksetzen">
              <a:extLst>
                <a:ext uri="{FF2B5EF4-FFF2-40B4-BE49-F238E27FC236}">
                  <a16:creationId xmlns:a16="http://schemas.microsoft.com/office/drawing/2014/main" id="{B73AFC4D-6B0A-4156-9AE4-E2167CE9728C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0"/>
              <a:ext cx="2628000" cy="79057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4" name="Layoutwechsel">
              <a:extLst>
                <a:ext uri="{FF2B5EF4-FFF2-40B4-BE49-F238E27FC236}">
                  <a16:creationId xmlns:a16="http://schemas.microsoft.com/office/drawing/2014/main" id="{558A2C68-AC8D-4D15-A369-05C5BB3A3598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1449388"/>
              <a:ext cx="2628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5" name="Fußzeile"/>
            <p:cNvSpPr txBox="1"/>
            <p:nvPr userDrawn="1"/>
          </p:nvSpPr>
          <p:spPr>
            <a:xfrm rot="10800000" flipH="1" flipV="1">
              <a:off x="731838" y="7020000"/>
              <a:ext cx="107283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Kopf- und Fußzeile &gt; Text anpassen &gt; Für alle übernehmen </a:t>
              </a:r>
            </a:p>
          </p:txBody>
        </p:sp>
      </p:grp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8C7BF8E4-5098-4DBC-903D-D37545C7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78C825B1-2A37-400B-848F-5F14D741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9A03B917-1D0D-4E3F-A95E-4725E2D4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novaPathPPTBox">
            <a:extLst>
              <a:ext uri="{FF2B5EF4-FFF2-40B4-BE49-F238E27FC236}">
                <a16:creationId xmlns:a16="http://schemas.microsoft.com/office/drawing/2014/main" id="{1160B5D5-D0B2-5922-C012-EAD26BD88B50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1252331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72" y="216001"/>
            <a:ext cx="11756656" cy="5835599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432000" indent="-43200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accent1"/>
                </a:solidFill>
                <a:latin typeface="+mj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Name Kapitel inaktiv auf erster Ebene // für Unterkapitel inaktiv, Kapitel aktiv und Unterkapitel aktiv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9" name="Regieanweisungen"/>
          <p:cNvGrpSpPr/>
          <p:nvPr userDrawn="1"/>
        </p:nvGrpSpPr>
        <p:grpSpPr>
          <a:xfrm>
            <a:off x="-2772000" y="-684000"/>
            <a:ext cx="17748000" cy="8064000"/>
            <a:chOff x="-2772000" y="-684000"/>
            <a:chExt cx="17748000" cy="8064000"/>
          </a:xfrm>
        </p:grpSpPr>
        <p:grpSp>
          <p:nvGrpSpPr>
            <p:cNvPr id="10" name="Listenebenen">
              <a:extLst>
                <a:ext uri="{FF2B5EF4-FFF2-40B4-BE49-F238E27FC236}">
                  <a16:creationId xmlns:a16="http://schemas.microsoft.com/office/drawing/2014/main" id="{621191B8-E656-49C2-A2C4-78BC1F5F5D8F}"/>
                </a:ext>
              </a:extLst>
            </p:cNvPr>
            <p:cNvGrpSpPr/>
            <p:nvPr userDrawn="1"/>
          </p:nvGrpSpPr>
          <p:grpSpPr>
            <a:xfrm>
              <a:off x="-2772000" y="1449387"/>
              <a:ext cx="2628000" cy="2042615"/>
              <a:chOff x="-1590588" y="1383862"/>
              <a:chExt cx="1831793" cy="761497"/>
            </a:xfrm>
          </p:grpSpPr>
          <p:sp>
            <p:nvSpPr>
              <p:cNvPr id="16" name="Text // Listenebene erhöhen">
                <a:extLst>
                  <a:ext uri="{FF2B5EF4-FFF2-40B4-BE49-F238E27FC236}">
                    <a16:creationId xmlns:a16="http://schemas.microsoft.com/office/drawing/2014/main" id="{DAB08ACD-1F05-4102-BB96-FCD2C3544D79}"/>
                  </a:ext>
                </a:extLst>
              </p:cNvPr>
              <p:cNvSpPr txBox="1"/>
              <p:nvPr userDrawn="1"/>
            </p:nvSpPr>
            <p:spPr>
              <a:xfrm>
                <a:off x="-1289471" y="1809834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7" name="Text // Listenebene verringern">
                <a:extLst>
                  <a:ext uri="{FF2B5EF4-FFF2-40B4-BE49-F238E27FC236}">
                    <a16:creationId xmlns:a16="http://schemas.microsoft.com/office/drawing/2014/main" id="{94BD0034-9F6A-47F5-9D3B-E1838658C96B}"/>
                  </a:ext>
                </a:extLst>
              </p:cNvPr>
              <p:cNvSpPr txBox="1"/>
              <p:nvPr userDrawn="1"/>
            </p:nvSpPr>
            <p:spPr>
              <a:xfrm>
                <a:off x="-1289471" y="2011149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18" name="Listenebenen">
                <a:extLst>
                  <a:ext uri="{FF2B5EF4-FFF2-40B4-BE49-F238E27FC236}">
                    <a16:creationId xmlns:a16="http://schemas.microsoft.com/office/drawing/2014/main" id="{C1750384-6105-4301-908C-B2EB3D281715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590588" y="1383862"/>
                <a:ext cx="1831793" cy="4026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19" name="Bild // Listenebene verringern">
                <a:extLst>
                  <a:ext uri="{FF2B5EF4-FFF2-40B4-BE49-F238E27FC236}">
                    <a16:creationId xmlns:a16="http://schemas.microsoft.com/office/drawing/2014/main" id="{4FDADF39-38E0-4662-BF43-0959D08637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300806" y="2011149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Bild // Listenebene erhöhen">
                <a:extLst>
                  <a:ext uri="{FF2B5EF4-FFF2-40B4-BE49-F238E27FC236}">
                    <a16:creationId xmlns:a16="http://schemas.microsoft.com/office/drawing/2014/main" id="{38A0D888-3691-4D61-B87F-2116AE5ED0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-300806" y="1809834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Hilfslinien">
              <a:extLst>
                <a:ext uri="{FF2B5EF4-FFF2-40B4-BE49-F238E27FC236}">
                  <a16:creationId xmlns:a16="http://schemas.microsoft.com/office/drawing/2014/main" id="{69A25A78-C7BA-4531-A577-BECC94CE3A00}"/>
                </a:ext>
              </a:extLst>
            </p:cNvPr>
            <p:cNvSpPr txBox="1"/>
            <p:nvPr userDrawn="1"/>
          </p:nvSpPr>
          <p:spPr>
            <a:xfrm rot="10800000" flipH="1" flipV="1">
              <a:off x="731838" y="-684000"/>
              <a:ext cx="10728325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3" name="Zurücksetzen">
              <a:extLst>
                <a:ext uri="{FF2B5EF4-FFF2-40B4-BE49-F238E27FC236}">
                  <a16:creationId xmlns:a16="http://schemas.microsoft.com/office/drawing/2014/main" id="{B73AFC4D-6B0A-4156-9AE4-E2167CE9728C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0"/>
              <a:ext cx="2628000" cy="79057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4" name="Layoutwechsel">
              <a:extLst>
                <a:ext uri="{FF2B5EF4-FFF2-40B4-BE49-F238E27FC236}">
                  <a16:creationId xmlns:a16="http://schemas.microsoft.com/office/drawing/2014/main" id="{558A2C68-AC8D-4D15-A369-05C5BB3A3598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1449388"/>
              <a:ext cx="2628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5" name="Fußzeile"/>
            <p:cNvSpPr txBox="1"/>
            <p:nvPr userDrawn="1"/>
          </p:nvSpPr>
          <p:spPr>
            <a:xfrm rot="10800000" flipH="1" flipV="1">
              <a:off x="731838" y="7020000"/>
              <a:ext cx="107283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Kopf- und Fußzeile &gt; Text anpassen &gt; Für alle übernehmen</a:t>
              </a:r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4ADCE-C715-4D76-A76B-E80C27A8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2FAD1F-5AE6-4DD6-9CD8-80A0F2AF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237311BB-02BB-4627-8E92-03D96003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novaPathPPTBox">
            <a:extLst>
              <a:ext uri="{FF2B5EF4-FFF2-40B4-BE49-F238E27FC236}">
                <a16:creationId xmlns:a16="http://schemas.microsoft.com/office/drawing/2014/main" id="{A94455F0-7A4E-80D0-6575-4E1EEC15745B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1630264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890B-5CF6-45A1-BA20-270A711E18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54C8914-16AC-4C1E-BD43-DC81B1CEA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E689C-1DFF-416C-8D5C-767F99A5A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16594BB-3CCA-4C81-BEB1-6168952F4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987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7EC6FB-9193-4289-AEC2-991FE0873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F56C492-B776-4130-B439-A3FF23A5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F3E8D6-605E-41B4-9B0F-5BC22E80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89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216000" y="216001"/>
            <a:ext cx="11761200" cy="5835599"/>
          </a:xfrm>
          <a:prstGeom prst="rect">
            <a:avLst/>
          </a:prstGeom>
        </p:spPr>
      </p:pic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Name Kapitel auf erster Ebene // für Unterkapitel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9" name="Regieanweisungen"/>
          <p:cNvGrpSpPr/>
          <p:nvPr userDrawn="1"/>
        </p:nvGrpSpPr>
        <p:grpSpPr>
          <a:xfrm>
            <a:off x="-2772000" y="-684000"/>
            <a:ext cx="17748000" cy="8064000"/>
            <a:chOff x="-2772000" y="-684000"/>
            <a:chExt cx="17748000" cy="8064000"/>
          </a:xfrm>
        </p:grpSpPr>
        <p:grpSp>
          <p:nvGrpSpPr>
            <p:cNvPr id="10" name="Listenebenen">
              <a:extLst>
                <a:ext uri="{FF2B5EF4-FFF2-40B4-BE49-F238E27FC236}">
                  <a16:creationId xmlns:a16="http://schemas.microsoft.com/office/drawing/2014/main" id="{621191B8-E656-49C2-A2C4-78BC1F5F5D8F}"/>
                </a:ext>
              </a:extLst>
            </p:cNvPr>
            <p:cNvGrpSpPr/>
            <p:nvPr userDrawn="1"/>
          </p:nvGrpSpPr>
          <p:grpSpPr>
            <a:xfrm>
              <a:off x="-2772000" y="1449387"/>
              <a:ext cx="2628000" cy="2042615"/>
              <a:chOff x="-1590588" y="1383862"/>
              <a:chExt cx="1831793" cy="761497"/>
            </a:xfrm>
          </p:grpSpPr>
          <p:sp>
            <p:nvSpPr>
              <p:cNvPr id="16" name="Text // Listenebene erhöhen">
                <a:extLst>
                  <a:ext uri="{FF2B5EF4-FFF2-40B4-BE49-F238E27FC236}">
                    <a16:creationId xmlns:a16="http://schemas.microsoft.com/office/drawing/2014/main" id="{DAB08ACD-1F05-4102-BB96-FCD2C3544D79}"/>
                  </a:ext>
                </a:extLst>
              </p:cNvPr>
              <p:cNvSpPr txBox="1"/>
              <p:nvPr userDrawn="1"/>
            </p:nvSpPr>
            <p:spPr>
              <a:xfrm>
                <a:off x="-1289471" y="1809834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7" name="Text // Listenebene verringern">
                <a:extLst>
                  <a:ext uri="{FF2B5EF4-FFF2-40B4-BE49-F238E27FC236}">
                    <a16:creationId xmlns:a16="http://schemas.microsoft.com/office/drawing/2014/main" id="{94BD0034-9F6A-47F5-9D3B-E1838658C96B}"/>
                  </a:ext>
                </a:extLst>
              </p:cNvPr>
              <p:cNvSpPr txBox="1"/>
              <p:nvPr userDrawn="1"/>
            </p:nvSpPr>
            <p:spPr>
              <a:xfrm>
                <a:off x="-1289471" y="2011149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18" name="Listenebenen">
                <a:extLst>
                  <a:ext uri="{FF2B5EF4-FFF2-40B4-BE49-F238E27FC236}">
                    <a16:creationId xmlns:a16="http://schemas.microsoft.com/office/drawing/2014/main" id="{C1750384-6105-4301-908C-B2EB3D281715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590588" y="1383862"/>
                <a:ext cx="1831793" cy="4026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19" name="Bild // Listenebene verringern">
                <a:extLst>
                  <a:ext uri="{FF2B5EF4-FFF2-40B4-BE49-F238E27FC236}">
                    <a16:creationId xmlns:a16="http://schemas.microsoft.com/office/drawing/2014/main" id="{4FDADF39-38E0-4662-BF43-0959D08637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300806" y="2011149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Bild // Listenebene erhöhen">
                <a:extLst>
                  <a:ext uri="{FF2B5EF4-FFF2-40B4-BE49-F238E27FC236}">
                    <a16:creationId xmlns:a16="http://schemas.microsoft.com/office/drawing/2014/main" id="{38A0D888-3691-4D61-B87F-2116AE5ED0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-300806" y="1809834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Hilfslinien">
              <a:extLst>
                <a:ext uri="{FF2B5EF4-FFF2-40B4-BE49-F238E27FC236}">
                  <a16:creationId xmlns:a16="http://schemas.microsoft.com/office/drawing/2014/main" id="{69A25A78-C7BA-4531-A577-BECC94CE3A00}"/>
                </a:ext>
              </a:extLst>
            </p:cNvPr>
            <p:cNvSpPr txBox="1"/>
            <p:nvPr userDrawn="1"/>
          </p:nvSpPr>
          <p:spPr>
            <a:xfrm rot="10800000" flipH="1" flipV="1">
              <a:off x="731838" y="-684000"/>
              <a:ext cx="10728325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3" name="Zurücksetzen">
              <a:extLst>
                <a:ext uri="{FF2B5EF4-FFF2-40B4-BE49-F238E27FC236}">
                  <a16:creationId xmlns:a16="http://schemas.microsoft.com/office/drawing/2014/main" id="{B73AFC4D-6B0A-4156-9AE4-E2167CE9728C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0"/>
              <a:ext cx="2628000" cy="79057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4" name="Layoutwechsel">
              <a:extLst>
                <a:ext uri="{FF2B5EF4-FFF2-40B4-BE49-F238E27FC236}">
                  <a16:creationId xmlns:a16="http://schemas.microsoft.com/office/drawing/2014/main" id="{558A2C68-AC8D-4D15-A369-05C5BB3A3598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1449388"/>
              <a:ext cx="2628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5" name="Fußzeile"/>
            <p:cNvSpPr txBox="1"/>
            <p:nvPr userDrawn="1"/>
          </p:nvSpPr>
          <p:spPr>
            <a:xfrm rot="10800000" flipH="1" flipV="1">
              <a:off x="731838" y="7020000"/>
              <a:ext cx="107283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Kopf- und Fußzeile &gt; Text anpassen &gt; Für alle übernehmen </a:t>
              </a:r>
            </a:p>
          </p:txBody>
        </p:sp>
      </p:grp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8C7BF8E4-5098-4DBC-903D-D37545C7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78C825B1-2A37-400B-848F-5F14D741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9A03B917-1D0D-4E3F-A95E-4725E2D4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novaPathPPTBox">
            <a:extLst>
              <a:ext uri="{FF2B5EF4-FFF2-40B4-BE49-F238E27FC236}">
                <a16:creationId xmlns:a16="http://schemas.microsoft.com/office/drawing/2014/main" id="{FE9CA80E-B75A-1DB3-E234-884007149B70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993410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intergrundbild">
            <a:extLst>
              <a:ext uri="{FF2B5EF4-FFF2-40B4-BE49-F238E27FC236}">
                <a16:creationId xmlns:a16="http://schemas.microsoft.com/office/drawing/2014/main" id="{8F85C3F5-7601-41D1-B316-A700DA4B3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BV Logo">
            <a:extLst>
              <a:ext uri="{FF2B5EF4-FFF2-40B4-BE49-F238E27FC236}">
                <a16:creationId xmlns:a16="http://schemas.microsoft.com/office/drawing/2014/main" id="{732C4882-F47B-4ED3-9FBA-55128CD33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2556487" cy="835200"/>
          </a:xfrm>
          <a:prstGeom prst="rect">
            <a:avLst/>
          </a:prstGeom>
        </p:spPr>
      </p:pic>
      <p:sp>
        <p:nvSpPr>
          <p:cNvPr id="17" name="Rechteck 16" hidden="1">
            <a:extLst>
              <a:ext uri="{FF2B5EF4-FFF2-40B4-BE49-F238E27FC236}">
                <a16:creationId xmlns:a16="http://schemas.microsoft.com/office/drawing/2014/main" id="{A1F214EE-8619-4096-A2C9-0429F93D89C0}"/>
              </a:ext>
            </a:extLst>
          </p:cNvPr>
          <p:cNvSpPr/>
          <p:nvPr userDrawn="1"/>
        </p:nvSpPr>
        <p:spPr>
          <a:xfrm>
            <a:off x="0" y="0"/>
            <a:ext cx="5055351" cy="38016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0FA181-1F63-4F25-B269-396E474D3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7" y="3923687"/>
            <a:ext cx="8579838" cy="16200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Zusatzbezeichnung &amp; Datum</a:t>
            </a:r>
            <a:br>
              <a:rPr lang="de-DE" dirty="0"/>
            </a:br>
            <a:r>
              <a:rPr lang="de-DE" dirty="0"/>
              <a:t>maximal drei Zeilen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87D10-ACA1-4B8C-BCD3-5C4573EF04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06068"/>
            <a:ext cx="8579838" cy="1620000"/>
          </a:xfrm>
        </p:spPr>
        <p:txBody>
          <a:bodyPr anchor="b"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maximal drei Zeilen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8EBB1262-3AFB-4E01-95A8-4EDC5F4C092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9998" y="5868000"/>
            <a:ext cx="8579838" cy="504000"/>
          </a:xfrm>
        </p:spPr>
        <p:txBody>
          <a:bodyPr vert="horz" anchor="b" anchorCtr="0"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accent1"/>
                </a:solidFill>
              </a:defRPr>
            </a:lvl1pPr>
            <a:lvl2pPr marL="0" indent="0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3pPr>
            <a:lvl4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5pPr>
            <a:lvl6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6pPr>
            <a:lvl7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7pPr>
            <a:lvl8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8pPr>
            <a:lvl9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Name Autor/in auf erster Ebene // für Funktionsbezeichnung Autor/in </a:t>
            </a:r>
            <a:br>
              <a:rPr lang="de-DE" dirty="0"/>
            </a:br>
            <a:r>
              <a:rPr lang="de-DE" dirty="0"/>
              <a:t>&gt;&gt; Menü &gt; Start &gt; Absatz &gt; Listenebne erhöhen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731836" y="7259458"/>
            <a:ext cx="9435600" cy="162000"/>
          </a:xfrm>
        </p:spPr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731836" y="7099368"/>
            <a:ext cx="9435600" cy="162000"/>
          </a:xfrm>
        </p:spPr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0897200" y="7099368"/>
            <a:ext cx="1080000" cy="162000"/>
          </a:xfrm>
        </p:spPr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05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216000" y="216001"/>
            <a:ext cx="11761200" cy="5835599"/>
          </a:xfrm>
          <a:prstGeom prst="rect">
            <a:avLst/>
          </a:prstGeom>
        </p:spPr>
      </p:pic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Name Kapitel auf erster Ebene // für Unterkapitel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8C7BF8E4-5098-4DBC-903D-D37545C7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78C825B1-2A37-400B-848F-5F14D741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9A03B917-1D0D-4E3F-A95E-4725E2D4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56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72" y="216001"/>
            <a:ext cx="11756656" cy="5835599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432000" indent="-43200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accent1"/>
                </a:solidFill>
                <a:latin typeface="+mj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Name Kapitel inaktiv auf erster Ebene // für Unterkapitel inaktiv, Kapitel aktiv und Unterkapitel aktiv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4ADCE-C715-4D76-A76B-E80C27A8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2FAD1F-5AE6-4DD6-9CD8-80A0F2AF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237311BB-02BB-4627-8E92-03D96003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663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890B-5CF6-45A1-BA20-270A711E18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54C8914-16AC-4C1E-BD43-DC81B1CEA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E689C-1DFF-416C-8D5C-767F99A5A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16594BB-3CCA-4C81-BEB1-6168952F4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18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7EC6FB-9193-4289-AEC2-991FE0873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F56C492-B776-4130-B439-A3FF23A5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F3E8D6-605E-41B4-9B0F-5BC22E80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2131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ohn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890B-5CF6-45A1-BA20-270A711E18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54C8914-16AC-4C1E-BD43-DC81B1CEA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E689C-1DFF-416C-8D5C-767F99A5A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16594BB-3CCA-4C81-BEB1-6168952F4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809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ohn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7EC6FB-9193-4289-AEC2-991FE0873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F56C492-B776-4130-B439-A3FF23A5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F3E8D6-605E-41B4-9B0F-5BC22E80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04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72" y="216001"/>
            <a:ext cx="11756656" cy="5835599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432000" indent="-43200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accent1"/>
                </a:solidFill>
                <a:latin typeface="+mj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Name Kapitel inaktiv auf erster Ebene // für Unterkapitel inaktiv, Kapitel aktiv und Unterkapitel aktiv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9" name="Regieanweisungen"/>
          <p:cNvGrpSpPr/>
          <p:nvPr userDrawn="1"/>
        </p:nvGrpSpPr>
        <p:grpSpPr>
          <a:xfrm>
            <a:off x="-2772000" y="-684000"/>
            <a:ext cx="17748000" cy="8064000"/>
            <a:chOff x="-2772000" y="-684000"/>
            <a:chExt cx="17748000" cy="8064000"/>
          </a:xfrm>
        </p:grpSpPr>
        <p:grpSp>
          <p:nvGrpSpPr>
            <p:cNvPr id="10" name="Listenebenen">
              <a:extLst>
                <a:ext uri="{FF2B5EF4-FFF2-40B4-BE49-F238E27FC236}">
                  <a16:creationId xmlns:a16="http://schemas.microsoft.com/office/drawing/2014/main" id="{621191B8-E656-49C2-A2C4-78BC1F5F5D8F}"/>
                </a:ext>
              </a:extLst>
            </p:cNvPr>
            <p:cNvGrpSpPr/>
            <p:nvPr userDrawn="1"/>
          </p:nvGrpSpPr>
          <p:grpSpPr>
            <a:xfrm>
              <a:off x="-2772000" y="1449387"/>
              <a:ext cx="2628000" cy="2042615"/>
              <a:chOff x="-1590588" y="1383862"/>
              <a:chExt cx="1831793" cy="761497"/>
            </a:xfrm>
          </p:grpSpPr>
          <p:sp>
            <p:nvSpPr>
              <p:cNvPr id="16" name="Text // Listenebene erhöhen">
                <a:extLst>
                  <a:ext uri="{FF2B5EF4-FFF2-40B4-BE49-F238E27FC236}">
                    <a16:creationId xmlns:a16="http://schemas.microsoft.com/office/drawing/2014/main" id="{DAB08ACD-1F05-4102-BB96-FCD2C3544D79}"/>
                  </a:ext>
                </a:extLst>
              </p:cNvPr>
              <p:cNvSpPr txBox="1"/>
              <p:nvPr userDrawn="1"/>
            </p:nvSpPr>
            <p:spPr>
              <a:xfrm>
                <a:off x="-1289471" y="1809834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7" name="Text // Listenebene verringern">
                <a:extLst>
                  <a:ext uri="{FF2B5EF4-FFF2-40B4-BE49-F238E27FC236}">
                    <a16:creationId xmlns:a16="http://schemas.microsoft.com/office/drawing/2014/main" id="{94BD0034-9F6A-47F5-9D3B-E1838658C96B}"/>
                  </a:ext>
                </a:extLst>
              </p:cNvPr>
              <p:cNvSpPr txBox="1"/>
              <p:nvPr userDrawn="1"/>
            </p:nvSpPr>
            <p:spPr>
              <a:xfrm>
                <a:off x="-1289471" y="2011149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18" name="Listenebenen">
                <a:extLst>
                  <a:ext uri="{FF2B5EF4-FFF2-40B4-BE49-F238E27FC236}">
                    <a16:creationId xmlns:a16="http://schemas.microsoft.com/office/drawing/2014/main" id="{C1750384-6105-4301-908C-B2EB3D281715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590588" y="1383862"/>
                <a:ext cx="1831793" cy="4026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19" name="Bild // Listenebene verringern">
                <a:extLst>
                  <a:ext uri="{FF2B5EF4-FFF2-40B4-BE49-F238E27FC236}">
                    <a16:creationId xmlns:a16="http://schemas.microsoft.com/office/drawing/2014/main" id="{4FDADF39-38E0-4662-BF43-0959D08637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300806" y="2011149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Bild // Listenebene erhöhen">
                <a:extLst>
                  <a:ext uri="{FF2B5EF4-FFF2-40B4-BE49-F238E27FC236}">
                    <a16:creationId xmlns:a16="http://schemas.microsoft.com/office/drawing/2014/main" id="{38A0D888-3691-4D61-B87F-2116AE5ED0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-300806" y="1809834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Hilfslinien">
              <a:extLst>
                <a:ext uri="{FF2B5EF4-FFF2-40B4-BE49-F238E27FC236}">
                  <a16:creationId xmlns:a16="http://schemas.microsoft.com/office/drawing/2014/main" id="{69A25A78-C7BA-4531-A577-BECC94CE3A00}"/>
                </a:ext>
              </a:extLst>
            </p:cNvPr>
            <p:cNvSpPr txBox="1"/>
            <p:nvPr userDrawn="1"/>
          </p:nvSpPr>
          <p:spPr>
            <a:xfrm rot="10800000" flipH="1" flipV="1">
              <a:off x="731838" y="-684000"/>
              <a:ext cx="10728325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3" name="Zurücksetzen">
              <a:extLst>
                <a:ext uri="{FF2B5EF4-FFF2-40B4-BE49-F238E27FC236}">
                  <a16:creationId xmlns:a16="http://schemas.microsoft.com/office/drawing/2014/main" id="{B73AFC4D-6B0A-4156-9AE4-E2167CE9728C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0"/>
              <a:ext cx="2628000" cy="79057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4" name="Layoutwechsel">
              <a:extLst>
                <a:ext uri="{FF2B5EF4-FFF2-40B4-BE49-F238E27FC236}">
                  <a16:creationId xmlns:a16="http://schemas.microsoft.com/office/drawing/2014/main" id="{558A2C68-AC8D-4D15-A369-05C5BB3A3598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1449388"/>
              <a:ext cx="2628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5" name="Fußzeile"/>
            <p:cNvSpPr txBox="1"/>
            <p:nvPr userDrawn="1"/>
          </p:nvSpPr>
          <p:spPr>
            <a:xfrm rot="10800000" flipH="1" flipV="1">
              <a:off x="731838" y="7020000"/>
              <a:ext cx="107283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Kopf- und Fußzeile &gt; Text anpassen &gt; Für alle übernehmen</a:t>
              </a:r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4ADCE-C715-4D76-A76B-E80C27A8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2FAD1F-5AE6-4DD6-9CD8-80A0F2AF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237311BB-02BB-4627-8E92-03D96003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novaPathPPTBox">
            <a:extLst>
              <a:ext uri="{FF2B5EF4-FFF2-40B4-BE49-F238E27FC236}">
                <a16:creationId xmlns:a16="http://schemas.microsoft.com/office/drawing/2014/main" id="{19A29C3D-15A5-0488-A8EB-B6F0D0D6FB33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218569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890B-5CF6-45A1-BA20-270A711E18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54C8914-16AC-4C1E-BD43-DC81B1CEA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E689C-1DFF-416C-8D5C-767F99A5A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16594BB-3CCA-4C81-BEB1-6168952F4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55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7EC6FB-9193-4289-AEC2-991FE0873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F56C492-B776-4130-B439-A3FF23A5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F3E8D6-605E-41B4-9B0F-5BC22E80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68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er 0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1237F-F4CF-BA4D-A7E3-29F74A98B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640" y="2737351"/>
            <a:ext cx="9522487" cy="182619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EINZEILIGE HEADLINE</a:t>
            </a:r>
          </a:p>
        </p:txBody>
      </p:sp>
    </p:spTree>
    <p:extLst>
      <p:ext uri="{BB962C8B-B14F-4D97-AF65-F5344CB8AC3E}">
        <p14:creationId xmlns:p14="http://schemas.microsoft.com/office/powerpoint/2010/main" val="3697265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intergrundbild">
            <a:extLst>
              <a:ext uri="{FF2B5EF4-FFF2-40B4-BE49-F238E27FC236}">
                <a16:creationId xmlns:a16="http://schemas.microsoft.com/office/drawing/2014/main" id="{8F85C3F5-7601-41D1-B316-A700DA4B3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BV Logo">
            <a:extLst>
              <a:ext uri="{FF2B5EF4-FFF2-40B4-BE49-F238E27FC236}">
                <a16:creationId xmlns:a16="http://schemas.microsoft.com/office/drawing/2014/main" id="{732C4882-F47B-4ED3-9FBA-55128CD33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2556487" cy="835200"/>
          </a:xfrm>
          <a:prstGeom prst="rect">
            <a:avLst/>
          </a:prstGeom>
        </p:spPr>
      </p:pic>
      <p:sp>
        <p:nvSpPr>
          <p:cNvPr id="17" name="Rechteck 16" hidden="1">
            <a:extLst>
              <a:ext uri="{FF2B5EF4-FFF2-40B4-BE49-F238E27FC236}">
                <a16:creationId xmlns:a16="http://schemas.microsoft.com/office/drawing/2014/main" id="{A1F214EE-8619-4096-A2C9-0429F93D89C0}"/>
              </a:ext>
            </a:extLst>
          </p:cNvPr>
          <p:cNvSpPr/>
          <p:nvPr userDrawn="1"/>
        </p:nvSpPr>
        <p:spPr>
          <a:xfrm>
            <a:off x="0" y="0"/>
            <a:ext cx="5055351" cy="38016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0FA181-1F63-4F25-B269-396E474D3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7" y="3923687"/>
            <a:ext cx="8579838" cy="16200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Zusatzbezeichnung &amp; Datum</a:t>
            </a:r>
            <a:br>
              <a:rPr lang="de-DE" dirty="0"/>
            </a:br>
            <a:r>
              <a:rPr lang="de-DE" dirty="0"/>
              <a:t>maximal drei Zeilen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87D10-ACA1-4B8C-BCD3-5C4573EF04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06068"/>
            <a:ext cx="8579838" cy="1620000"/>
          </a:xfrm>
        </p:spPr>
        <p:txBody>
          <a:bodyPr anchor="b"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maximal drei Zeilen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8EBB1262-3AFB-4E01-95A8-4EDC5F4C092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9998" y="5868000"/>
            <a:ext cx="8579838" cy="504000"/>
          </a:xfrm>
        </p:spPr>
        <p:txBody>
          <a:bodyPr vert="horz" anchor="b" anchorCtr="0"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accent1"/>
                </a:solidFill>
              </a:defRPr>
            </a:lvl1pPr>
            <a:lvl2pPr marL="0" indent="0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3pPr>
            <a:lvl4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5pPr>
            <a:lvl6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6pPr>
            <a:lvl7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7pPr>
            <a:lvl8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8pPr>
            <a:lvl9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Name Autor/in auf erster Ebene // für Funktionsbezeichnung Autor/in </a:t>
            </a:r>
            <a:br>
              <a:rPr lang="de-DE" dirty="0"/>
            </a:br>
            <a:r>
              <a:rPr lang="de-DE" dirty="0"/>
              <a:t>&gt;&gt; Menü &gt; Start &gt; Absatz &gt; Listenebne erhöhen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731836" y="7259458"/>
            <a:ext cx="9435600" cy="162000"/>
          </a:xfrm>
        </p:spPr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731836" y="7099368"/>
            <a:ext cx="9435600" cy="162000"/>
          </a:xfrm>
        </p:spPr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0897200" y="7099368"/>
            <a:ext cx="1080000" cy="162000"/>
          </a:xfrm>
        </p:spPr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novaPathPPTBox">
            <a:extLst>
              <a:ext uri="{FF2B5EF4-FFF2-40B4-BE49-F238E27FC236}">
                <a16:creationId xmlns:a16="http://schemas.microsoft.com/office/drawing/2014/main" id="{46FE0DF9-739A-0AD0-7069-7BE420A60678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92910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216000" y="216001"/>
            <a:ext cx="11761200" cy="5835599"/>
          </a:xfrm>
          <a:prstGeom prst="rect">
            <a:avLst/>
          </a:prstGeom>
        </p:spPr>
      </p:pic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Name Kapitel auf erster Ebene // für Unterkapitel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8C7BF8E4-5098-4DBC-903D-D37545C7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78C825B1-2A37-400B-848F-5F14D741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9A03B917-1D0D-4E3F-A95E-4725E2D4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novaPathPPTBox">
            <a:extLst>
              <a:ext uri="{FF2B5EF4-FFF2-40B4-BE49-F238E27FC236}">
                <a16:creationId xmlns:a16="http://schemas.microsoft.com/office/drawing/2014/main" id="{6E78741E-1A3F-C1E1-2C8C-9EF99B5CE1A9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23253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72" y="216001"/>
            <a:ext cx="11756656" cy="5835599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432000" indent="-43200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accent1"/>
                </a:solidFill>
                <a:latin typeface="+mj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Name Kapitel inaktiv auf erster Ebene // für Unterkapitel inaktiv, Kapitel aktiv und Unterkapitel aktiv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4ADCE-C715-4D76-A76B-E80C27A8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2FAD1F-5AE6-4DD6-9CD8-80A0F2AF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237311BB-02BB-4627-8E92-03D96003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novaPathPPTBox">
            <a:extLst>
              <a:ext uri="{FF2B5EF4-FFF2-40B4-BE49-F238E27FC236}">
                <a16:creationId xmlns:a16="http://schemas.microsoft.com/office/drawing/2014/main" id="{8506BDB8-26BD-2DB1-E036-996DD8D73D2E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101026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BV Signet">
            <a:extLst>
              <a:ext uri="{FF2B5EF4-FFF2-40B4-BE49-F238E27FC236}">
                <a16:creationId xmlns:a16="http://schemas.microsoft.com/office/drawing/2014/main" id="{23DC89DC-81A4-43ED-B58E-3DC3D571EE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8" name="Linie">
            <a:extLst>
              <a:ext uri="{FF2B5EF4-FFF2-40B4-BE49-F238E27FC236}">
                <a16:creationId xmlns:a16="http://schemas.microsoft.com/office/drawing/2014/main" id="{0EFF2C6B-0CCD-4DE5-BB9A-7DB01B0B8C2C}"/>
              </a:ext>
            </a:extLst>
          </p:cNvPr>
          <p:cNvCxnSpPr>
            <a:cxnSpLocks/>
          </p:cNvCxnSpPr>
          <p:nvPr userDrawn="1"/>
        </p:nvCxnSpPr>
        <p:spPr>
          <a:xfrm>
            <a:off x="216000" y="6102000"/>
            <a:ext cx="117612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12BE506-F27F-4BFB-9C3E-DABA4F3D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0578"/>
            <a:ext cx="10728324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77E1C3-96FA-4FCE-BCAC-9A54A0CF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74" y="1449389"/>
            <a:ext cx="10728325" cy="4308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5A0F8-72B0-431F-91F8-5E603B325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6" y="644185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A2B3F3-26F7-42D5-BFD7-F22E8467B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836" y="628176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1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9pPr>
          </a:lstStyle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91002-07B2-44AD-935E-C8424D0A5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200" y="6281760"/>
            <a:ext cx="10800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Regieanweisungen"/>
          <p:cNvGrpSpPr/>
          <p:nvPr userDrawn="1"/>
        </p:nvGrpSpPr>
        <p:grpSpPr>
          <a:xfrm>
            <a:off x="-2772000" y="-684000"/>
            <a:ext cx="17748000" cy="8064000"/>
            <a:chOff x="-2772000" y="-684000"/>
            <a:chExt cx="17748000" cy="8064000"/>
          </a:xfrm>
        </p:grpSpPr>
        <p:grpSp>
          <p:nvGrpSpPr>
            <p:cNvPr id="10" name="Listenebenen">
              <a:extLst>
                <a:ext uri="{FF2B5EF4-FFF2-40B4-BE49-F238E27FC236}">
                  <a16:creationId xmlns:a16="http://schemas.microsoft.com/office/drawing/2014/main" id="{621191B8-E656-49C2-A2C4-78BC1F5F5D8F}"/>
                </a:ext>
              </a:extLst>
            </p:cNvPr>
            <p:cNvGrpSpPr/>
            <p:nvPr userDrawn="1"/>
          </p:nvGrpSpPr>
          <p:grpSpPr>
            <a:xfrm>
              <a:off x="-2772000" y="1449387"/>
              <a:ext cx="2628000" cy="2042615"/>
              <a:chOff x="-1590588" y="1383862"/>
              <a:chExt cx="1831793" cy="761497"/>
            </a:xfrm>
          </p:grpSpPr>
          <p:sp>
            <p:nvSpPr>
              <p:cNvPr id="14" name="Text // Listenebene erhöhen">
                <a:extLst>
                  <a:ext uri="{FF2B5EF4-FFF2-40B4-BE49-F238E27FC236}">
                    <a16:creationId xmlns:a16="http://schemas.microsoft.com/office/drawing/2014/main" id="{DAB08ACD-1F05-4102-BB96-FCD2C3544D79}"/>
                  </a:ext>
                </a:extLst>
              </p:cNvPr>
              <p:cNvSpPr txBox="1"/>
              <p:nvPr userDrawn="1"/>
            </p:nvSpPr>
            <p:spPr>
              <a:xfrm>
                <a:off x="-1289471" y="1809834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5" name="Text // Listenebene verringern">
                <a:extLst>
                  <a:ext uri="{FF2B5EF4-FFF2-40B4-BE49-F238E27FC236}">
                    <a16:creationId xmlns:a16="http://schemas.microsoft.com/office/drawing/2014/main" id="{94BD0034-9F6A-47F5-9D3B-E1838658C96B}"/>
                  </a:ext>
                </a:extLst>
              </p:cNvPr>
              <p:cNvSpPr txBox="1"/>
              <p:nvPr userDrawn="1"/>
            </p:nvSpPr>
            <p:spPr>
              <a:xfrm>
                <a:off x="-1289471" y="2011149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16" name="Listenebenen">
                <a:extLst>
                  <a:ext uri="{FF2B5EF4-FFF2-40B4-BE49-F238E27FC236}">
                    <a16:creationId xmlns:a16="http://schemas.microsoft.com/office/drawing/2014/main" id="{C1750384-6105-4301-908C-B2EB3D281715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590588" y="1383862"/>
                <a:ext cx="1831793" cy="4026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17" name="Bild // Listenebene verringern">
                <a:extLst>
                  <a:ext uri="{FF2B5EF4-FFF2-40B4-BE49-F238E27FC236}">
                    <a16:creationId xmlns:a16="http://schemas.microsoft.com/office/drawing/2014/main" id="{4FDADF39-38E0-4662-BF43-0959D08637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-300806" y="2011149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Bild // Listenebene erhöhen">
                <a:extLst>
                  <a:ext uri="{FF2B5EF4-FFF2-40B4-BE49-F238E27FC236}">
                    <a16:creationId xmlns:a16="http://schemas.microsoft.com/office/drawing/2014/main" id="{38A0D888-3691-4D61-B87F-2116AE5ED0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-300806" y="1809834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69A25A78-C7BA-4531-A577-BECC94CE3A00}"/>
                </a:ext>
              </a:extLst>
            </p:cNvPr>
            <p:cNvSpPr txBox="1"/>
            <p:nvPr userDrawn="1"/>
          </p:nvSpPr>
          <p:spPr>
            <a:xfrm rot="10800000" flipH="1" flipV="1">
              <a:off x="731838" y="-684000"/>
              <a:ext cx="10728325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2" name="Zurücksetzen">
              <a:extLst>
                <a:ext uri="{FF2B5EF4-FFF2-40B4-BE49-F238E27FC236}">
                  <a16:creationId xmlns:a16="http://schemas.microsoft.com/office/drawing/2014/main" id="{B73AFC4D-6B0A-4156-9AE4-E2167CE9728C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0"/>
              <a:ext cx="2628000" cy="79057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558A2C68-AC8D-4D15-A369-05C5BB3A3598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1449388"/>
              <a:ext cx="2628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0" name="Fußzeile"/>
            <p:cNvSpPr txBox="1"/>
            <p:nvPr userDrawn="1"/>
          </p:nvSpPr>
          <p:spPr>
            <a:xfrm rot="10800000" flipH="1" flipV="1">
              <a:off x="731838" y="7020000"/>
              <a:ext cx="107283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Kopf- und Fußzeile &gt; Text anpassen &gt; Für alle übernehmen </a:t>
              </a:r>
            </a:p>
          </p:txBody>
        </p:sp>
      </p:grpSp>
      <p:sp>
        <p:nvSpPr>
          <p:cNvPr id="21" name="novaPathPPTBox">
            <a:extLst>
              <a:ext uri="{FF2B5EF4-FFF2-40B4-BE49-F238E27FC236}">
                <a16:creationId xmlns:a16="http://schemas.microsoft.com/office/drawing/2014/main" id="{A6A1FFCF-2210-A1AB-F3E6-614C89E35288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0507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88" r:id="rId6"/>
  </p:sldLayoutIdLst>
  <p:hf hdr="0"/>
  <p:txStyles>
    <p:titleStyle>
      <a:lvl1pPr marL="0" indent="0" algn="l" defTabSz="914400" rtl="0" eaLnBrk="1" latinLnBrk="0" hangingPunct="1">
        <a:lnSpc>
          <a:spcPct val="89000"/>
        </a:lnSpc>
        <a:spcBef>
          <a:spcPts val="0"/>
        </a:spcBef>
        <a:buFont typeface="+mj-lt"/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5000"/>
        </a:lnSpc>
        <a:spcBef>
          <a:spcPts val="0"/>
        </a:spcBef>
        <a:buClr>
          <a:schemeClr val="accent2"/>
        </a:buClr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5000"/>
        </a:lnSpc>
        <a:spcBef>
          <a:spcPts val="0"/>
        </a:spcBef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5000"/>
        </a:lnSpc>
        <a:spcBef>
          <a:spcPts val="0"/>
        </a:spcBef>
        <a:buClr>
          <a:schemeClr val="accent2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2400"/>
        </a:spcBef>
        <a:buClr>
          <a:schemeClr val="accent2"/>
        </a:buClr>
        <a:buSzPct val="90000"/>
        <a:buFont typeface="Calibri" panose="020F0502020204030204" pitchFamily="34" charset="0"/>
        <a:buNone/>
        <a:defRPr sz="21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SzPct val="90000"/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pos="7219" userDrawn="1">
          <p15:clr>
            <a:srgbClr val="F26B43"/>
          </p15:clr>
        </p15:guide>
        <p15:guide id="3" orient="horz" pos="498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36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BV Signet">
            <a:extLst>
              <a:ext uri="{FF2B5EF4-FFF2-40B4-BE49-F238E27FC236}">
                <a16:creationId xmlns:a16="http://schemas.microsoft.com/office/drawing/2014/main" id="{23DC89DC-81A4-43ED-B58E-3DC3D571EE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8" name="Linie">
            <a:extLst>
              <a:ext uri="{FF2B5EF4-FFF2-40B4-BE49-F238E27FC236}">
                <a16:creationId xmlns:a16="http://schemas.microsoft.com/office/drawing/2014/main" id="{0EFF2C6B-0CCD-4DE5-BB9A-7DB01B0B8C2C}"/>
              </a:ext>
            </a:extLst>
          </p:cNvPr>
          <p:cNvCxnSpPr>
            <a:cxnSpLocks/>
          </p:cNvCxnSpPr>
          <p:nvPr userDrawn="1"/>
        </p:nvCxnSpPr>
        <p:spPr>
          <a:xfrm>
            <a:off x="216000" y="6102000"/>
            <a:ext cx="117612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12BE506-F27F-4BFB-9C3E-DABA4F3D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0578"/>
            <a:ext cx="10728324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77E1C3-96FA-4FCE-BCAC-9A54A0CF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74" y="1449389"/>
            <a:ext cx="10728325" cy="4308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Aufzählung auf erster Ebene // für weitere Aufzählung, Überschrift und Text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5A0F8-72B0-431F-91F8-5E603B325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6" y="644185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A2B3F3-26F7-42D5-BFD7-F22E8467B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836" y="628176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1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9pPr>
          </a:lstStyle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91002-07B2-44AD-935E-C8424D0A5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200" y="6281760"/>
            <a:ext cx="10800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novaPathPPTBox">
            <a:extLst>
              <a:ext uri="{FF2B5EF4-FFF2-40B4-BE49-F238E27FC236}">
                <a16:creationId xmlns:a16="http://schemas.microsoft.com/office/drawing/2014/main" id="{3D3FF58B-864D-A375-8080-6A039363ECBD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09869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hdr="0"/>
  <p:txStyles>
    <p:titleStyle>
      <a:lvl1pPr marL="0" indent="0" algn="l" defTabSz="914400" rtl="0" eaLnBrk="1" latinLnBrk="0" hangingPunct="1">
        <a:lnSpc>
          <a:spcPct val="89000"/>
        </a:lnSpc>
        <a:spcBef>
          <a:spcPts val="0"/>
        </a:spcBef>
        <a:buFont typeface="+mj-lt"/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2"/>
        </a:buClr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2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1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2400"/>
        </a:spcBef>
        <a:buClr>
          <a:schemeClr val="accent2"/>
        </a:buClr>
        <a:buSzPct val="90000"/>
        <a:buFont typeface="Calibri" panose="020F0502020204030204" pitchFamily="34" charset="0"/>
        <a:buNone/>
        <a:defRPr sz="21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SzPct val="90000"/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36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BV Signet">
            <a:extLst>
              <a:ext uri="{FF2B5EF4-FFF2-40B4-BE49-F238E27FC236}">
                <a16:creationId xmlns:a16="http://schemas.microsoft.com/office/drawing/2014/main" id="{23DC89DC-81A4-43ED-B58E-3DC3D571EE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8" name="Linie">
            <a:extLst>
              <a:ext uri="{FF2B5EF4-FFF2-40B4-BE49-F238E27FC236}">
                <a16:creationId xmlns:a16="http://schemas.microsoft.com/office/drawing/2014/main" id="{0EFF2C6B-0CCD-4DE5-BB9A-7DB01B0B8C2C}"/>
              </a:ext>
            </a:extLst>
          </p:cNvPr>
          <p:cNvCxnSpPr>
            <a:cxnSpLocks/>
          </p:cNvCxnSpPr>
          <p:nvPr userDrawn="1"/>
        </p:nvCxnSpPr>
        <p:spPr>
          <a:xfrm>
            <a:off x="216000" y="6102000"/>
            <a:ext cx="117612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12BE506-F27F-4BFB-9C3E-DABA4F3D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0578"/>
            <a:ext cx="10728324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77E1C3-96FA-4FCE-BCAC-9A54A0CF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74" y="1449389"/>
            <a:ext cx="10728325" cy="4308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5A0F8-72B0-431F-91F8-5E603B325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6" y="644185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A2B3F3-26F7-42D5-BFD7-F22E8467B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836" y="628176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1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9pPr>
          </a:lstStyle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91002-07B2-44AD-935E-C8424D0A5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200" y="6281760"/>
            <a:ext cx="10800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Regieanweisungen"/>
          <p:cNvGrpSpPr/>
          <p:nvPr userDrawn="1"/>
        </p:nvGrpSpPr>
        <p:grpSpPr>
          <a:xfrm>
            <a:off x="-2772000" y="-684000"/>
            <a:ext cx="17748000" cy="8064000"/>
            <a:chOff x="-2772000" y="-684000"/>
            <a:chExt cx="17748000" cy="8064000"/>
          </a:xfrm>
        </p:grpSpPr>
        <p:grpSp>
          <p:nvGrpSpPr>
            <p:cNvPr id="10" name="Listenebenen">
              <a:extLst>
                <a:ext uri="{FF2B5EF4-FFF2-40B4-BE49-F238E27FC236}">
                  <a16:creationId xmlns:a16="http://schemas.microsoft.com/office/drawing/2014/main" id="{621191B8-E656-49C2-A2C4-78BC1F5F5D8F}"/>
                </a:ext>
              </a:extLst>
            </p:cNvPr>
            <p:cNvGrpSpPr/>
            <p:nvPr userDrawn="1"/>
          </p:nvGrpSpPr>
          <p:grpSpPr>
            <a:xfrm>
              <a:off x="-2772000" y="1449387"/>
              <a:ext cx="2628000" cy="2042615"/>
              <a:chOff x="-1590588" y="1383862"/>
              <a:chExt cx="1831793" cy="761497"/>
            </a:xfrm>
          </p:grpSpPr>
          <p:sp>
            <p:nvSpPr>
              <p:cNvPr id="14" name="Text // Listenebene erhöhen">
                <a:extLst>
                  <a:ext uri="{FF2B5EF4-FFF2-40B4-BE49-F238E27FC236}">
                    <a16:creationId xmlns:a16="http://schemas.microsoft.com/office/drawing/2014/main" id="{DAB08ACD-1F05-4102-BB96-FCD2C3544D79}"/>
                  </a:ext>
                </a:extLst>
              </p:cNvPr>
              <p:cNvSpPr txBox="1"/>
              <p:nvPr userDrawn="1"/>
            </p:nvSpPr>
            <p:spPr>
              <a:xfrm>
                <a:off x="-1289471" y="1809834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5" name="Text // Listenebene verringern">
                <a:extLst>
                  <a:ext uri="{FF2B5EF4-FFF2-40B4-BE49-F238E27FC236}">
                    <a16:creationId xmlns:a16="http://schemas.microsoft.com/office/drawing/2014/main" id="{94BD0034-9F6A-47F5-9D3B-E1838658C96B}"/>
                  </a:ext>
                </a:extLst>
              </p:cNvPr>
              <p:cNvSpPr txBox="1"/>
              <p:nvPr userDrawn="1"/>
            </p:nvSpPr>
            <p:spPr>
              <a:xfrm>
                <a:off x="-1289471" y="2011149"/>
                <a:ext cx="853164" cy="13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16" name="Listenebenen">
                <a:extLst>
                  <a:ext uri="{FF2B5EF4-FFF2-40B4-BE49-F238E27FC236}">
                    <a16:creationId xmlns:a16="http://schemas.microsoft.com/office/drawing/2014/main" id="{C1750384-6105-4301-908C-B2EB3D281715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590588" y="1383862"/>
                <a:ext cx="1831793" cy="4026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17" name="Bild // Listenebene verringern">
                <a:extLst>
                  <a:ext uri="{FF2B5EF4-FFF2-40B4-BE49-F238E27FC236}">
                    <a16:creationId xmlns:a16="http://schemas.microsoft.com/office/drawing/2014/main" id="{4FDADF39-38E0-4662-BF43-0959D08637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-300806" y="2011149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Bild // Listenebene erhöhen">
                <a:extLst>
                  <a:ext uri="{FF2B5EF4-FFF2-40B4-BE49-F238E27FC236}">
                    <a16:creationId xmlns:a16="http://schemas.microsoft.com/office/drawing/2014/main" id="{38A0D888-3691-4D61-B87F-2116AE5ED0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-300806" y="1809834"/>
                <a:ext cx="542011" cy="1342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69A25A78-C7BA-4531-A577-BECC94CE3A00}"/>
                </a:ext>
              </a:extLst>
            </p:cNvPr>
            <p:cNvSpPr txBox="1"/>
            <p:nvPr userDrawn="1"/>
          </p:nvSpPr>
          <p:spPr>
            <a:xfrm rot="10800000" flipH="1" flipV="1">
              <a:off x="731838" y="-684000"/>
              <a:ext cx="10728325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ct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2" name="Zurücksetzen">
              <a:extLst>
                <a:ext uri="{FF2B5EF4-FFF2-40B4-BE49-F238E27FC236}">
                  <a16:creationId xmlns:a16="http://schemas.microsoft.com/office/drawing/2014/main" id="{B73AFC4D-6B0A-4156-9AE4-E2167CE9728C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0"/>
              <a:ext cx="2628000" cy="79057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558A2C68-AC8D-4D15-A369-05C5BB3A3598}"/>
                </a:ext>
              </a:extLst>
            </p:cNvPr>
            <p:cNvSpPr txBox="1"/>
            <p:nvPr userDrawn="1"/>
          </p:nvSpPr>
          <p:spPr>
            <a:xfrm rot="10800000" flipH="1" flipV="1">
              <a:off x="12348000" y="1449388"/>
              <a:ext cx="2628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0" name="Fußzeile"/>
            <p:cNvSpPr txBox="1"/>
            <p:nvPr userDrawn="1"/>
          </p:nvSpPr>
          <p:spPr>
            <a:xfrm rot="10800000" flipH="1" flipV="1">
              <a:off x="731838" y="7020000"/>
              <a:ext cx="107283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Kopf- und Fußzeile &gt; Text anpassen &gt; Für alle übernehmen </a:t>
              </a:r>
            </a:p>
          </p:txBody>
        </p:sp>
      </p:grpSp>
      <p:sp>
        <p:nvSpPr>
          <p:cNvPr id="21" name="novaPathPPTBox">
            <a:extLst>
              <a:ext uri="{FF2B5EF4-FFF2-40B4-BE49-F238E27FC236}">
                <a16:creationId xmlns:a16="http://schemas.microsoft.com/office/drawing/2014/main" id="{24CBC259-7CEB-CFDD-F086-0CC22AD3220E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6588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/>
  <p:txStyles>
    <p:titleStyle>
      <a:lvl1pPr marL="0" indent="0" algn="l" defTabSz="914400" rtl="0" eaLnBrk="1" latinLnBrk="0" hangingPunct="1">
        <a:lnSpc>
          <a:spcPct val="89000"/>
        </a:lnSpc>
        <a:spcBef>
          <a:spcPts val="0"/>
        </a:spcBef>
        <a:buFont typeface="+mj-lt"/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5000"/>
        </a:lnSpc>
        <a:spcBef>
          <a:spcPts val="0"/>
        </a:spcBef>
        <a:buClr>
          <a:schemeClr val="accent2"/>
        </a:buClr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5000"/>
        </a:lnSpc>
        <a:spcBef>
          <a:spcPts val="0"/>
        </a:spcBef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5000"/>
        </a:lnSpc>
        <a:spcBef>
          <a:spcPts val="0"/>
        </a:spcBef>
        <a:buClr>
          <a:schemeClr val="accent2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2400"/>
        </a:spcBef>
        <a:buClr>
          <a:schemeClr val="accent2"/>
        </a:buClr>
        <a:buSzPct val="90000"/>
        <a:buFont typeface="Calibri" panose="020F0502020204030204" pitchFamily="34" charset="0"/>
        <a:buNone/>
        <a:defRPr sz="21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SzPct val="90000"/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36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BV Signet">
            <a:extLst>
              <a:ext uri="{FF2B5EF4-FFF2-40B4-BE49-F238E27FC236}">
                <a16:creationId xmlns:a16="http://schemas.microsoft.com/office/drawing/2014/main" id="{23DC89DC-81A4-43ED-B58E-3DC3D571EE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8" name="Linie">
            <a:extLst>
              <a:ext uri="{FF2B5EF4-FFF2-40B4-BE49-F238E27FC236}">
                <a16:creationId xmlns:a16="http://schemas.microsoft.com/office/drawing/2014/main" id="{0EFF2C6B-0CCD-4DE5-BB9A-7DB01B0B8C2C}"/>
              </a:ext>
            </a:extLst>
          </p:cNvPr>
          <p:cNvCxnSpPr>
            <a:cxnSpLocks/>
          </p:cNvCxnSpPr>
          <p:nvPr userDrawn="1"/>
        </p:nvCxnSpPr>
        <p:spPr>
          <a:xfrm>
            <a:off x="216000" y="6102000"/>
            <a:ext cx="117612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12BE506-F27F-4BFB-9C3E-DABA4F3D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0578"/>
            <a:ext cx="10728324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77E1C3-96FA-4FCE-BCAC-9A54A0CF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74" y="1449389"/>
            <a:ext cx="10728325" cy="4308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Aufzählung auf erster Ebene // für weitere Aufzählung, Überschrift und Text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5A0F8-72B0-431F-91F8-5E603B325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6" y="644185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A2B3F3-26F7-42D5-BFD7-F22E8467B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836" y="628176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1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9pPr>
          </a:lstStyle>
          <a:p>
            <a:r>
              <a:rPr lang="de-DE"/>
              <a:t>KSVPsych-Richtlinien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91002-07B2-44AD-935E-C8424D0A5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200" y="6281760"/>
            <a:ext cx="10800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novaPathPPTBox">
            <a:extLst>
              <a:ext uri="{FF2B5EF4-FFF2-40B4-BE49-F238E27FC236}">
                <a16:creationId xmlns:a16="http://schemas.microsoft.com/office/drawing/2014/main" id="{8FFA3E29-0C00-4BD2-93F1-B7D0DC7F2621}"/>
              </a:ext>
            </a:extLst>
          </p:cNvPr>
          <p:cNvSpPr/>
          <p:nvPr userDrawn="1"/>
        </p:nvSpPr>
        <p:spPr>
          <a:xfrm>
            <a:off x="11460480" y="6464300"/>
            <a:ext cx="50292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base"/>
            <a:r>
              <a:rPr lang="de-DE" sz="1100">
                <a:solidFill>
                  <a:srgbClr val="385C6B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159715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hdr="0"/>
  <p:txStyles>
    <p:titleStyle>
      <a:lvl1pPr marL="0" indent="0" algn="l" defTabSz="914400" rtl="0" eaLnBrk="1" latinLnBrk="0" hangingPunct="1">
        <a:lnSpc>
          <a:spcPct val="89000"/>
        </a:lnSpc>
        <a:spcBef>
          <a:spcPts val="0"/>
        </a:spcBef>
        <a:buFont typeface="+mj-lt"/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2"/>
        </a:buClr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2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1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2400"/>
        </a:spcBef>
        <a:buClr>
          <a:schemeClr val="accent2"/>
        </a:buClr>
        <a:buSzPct val="90000"/>
        <a:buFont typeface="Calibri" panose="020F0502020204030204" pitchFamily="34" charset="0"/>
        <a:buNone/>
        <a:defRPr sz="21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SzPct val="90000"/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36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bv.de/html/themen_58817.php#content6769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Untertitel 39">
            <a:extLst>
              <a:ext uri="{FF2B5EF4-FFF2-40B4-BE49-F238E27FC236}">
                <a16:creationId xmlns:a16="http://schemas.microsoft.com/office/drawing/2014/main" id="{55A3F582-F497-47E8-9CFA-290F76E43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Tagung „Gut Vernetzt“</a:t>
            </a:r>
          </a:p>
          <a:p>
            <a:r>
              <a:rPr lang="de-DE" dirty="0"/>
              <a:t>PIBB </a:t>
            </a:r>
          </a:p>
          <a:p>
            <a:r>
              <a:rPr lang="de-DE" dirty="0"/>
              <a:t>4. Juni 20225</a:t>
            </a:r>
          </a:p>
        </p:txBody>
      </p:sp>
      <p:sp>
        <p:nvSpPr>
          <p:cNvPr id="39" name="Titel 38">
            <a:extLst>
              <a:ext uri="{FF2B5EF4-FFF2-40B4-BE49-F238E27FC236}">
                <a16:creationId xmlns:a16="http://schemas.microsoft.com/office/drawing/2014/main" id="{0A7918AA-10C9-44E4-A924-F7FB69B74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KSVPsych</a:t>
            </a:r>
            <a:r>
              <a:rPr lang="de-DE" dirty="0"/>
              <a:t>-RL als Motor einer kooperativen Versorgung: </a:t>
            </a:r>
            <a:br>
              <a:rPr lang="de-DE" dirty="0"/>
            </a:br>
            <a:r>
              <a:rPr lang="de-DE" dirty="0"/>
              <a:t>Status Quo und Perspektiven</a:t>
            </a:r>
            <a:endParaRPr lang="de-DE" b="0" i="1" dirty="0"/>
          </a:p>
        </p:txBody>
      </p:sp>
      <p:sp>
        <p:nvSpPr>
          <p:cNvPr id="41" name="Vertikaler Textplatzhalter 40">
            <a:extLst>
              <a:ext uri="{FF2B5EF4-FFF2-40B4-BE49-F238E27FC236}">
                <a16:creationId xmlns:a16="http://schemas.microsoft.com/office/drawing/2014/main" id="{5399300D-97FD-4996-9FBA-AC2DF5E34B3E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Dr. Suanne Armbruster</a:t>
            </a:r>
            <a:br>
              <a:rPr lang="de-DE" dirty="0"/>
            </a:br>
            <a:r>
              <a:rPr lang="de-DE" dirty="0"/>
              <a:t>Abteilungsleiterin Versorgungsstruktur, KBV</a:t>
            </a:r>
          </a:p>
        </p:txBody>
      </p:sp>
    </p:spTree>
    <p:extLst>
      <p:ext uri="{BB962C8B-B14F-4D97-AF65-F5344CB8AC3E}">
        <p14:creationId xmlns:p14="http://schemas.microsoft.com/office/powerpoint/2010/main" val="418301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KSVPsych</a:t>
            </a:r>
            <a:r>
              <a:rPr lang="de-DE" dirty="0"/>
              <a:t>-Richtlinie baut verbindliche Kooperationsstrukturen auf</a:t>
            </a:r>
            <a:br>
              <a:rPr lang="de-DE" dirty="0"/>
            </a:br>
            <a:endParaRPr lang="de-DE" sz="1400" b="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3"/>
          </p:nvPr>
        </p:nvSpPr>
        <p:spPr>
          <a:xfrm>
            <a:off x="8728395" y="0"/>
            <a:ext cx="3247599" cy="358305"/>
          </a:xfrm>
        </p:spPr>
        <p:txBody>
          <a:bodyPr/>
          <a:lstStyle/>
          <a:p>
            <a:r>
              <a:rPr lang="de-DE" dirty="0"/>
              <a:t>Komplexleistungen/ Erwachsene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1328494"/>
            <a:ext cx="6262854" cy="442937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731838" y="6281760"/>
            <a:ext cx="9435600" cy="162000"/>
          </a:xfrm>
        </p:spPr>
        <p:txBody>
          <a:bodyPr/>
          <a:lstStyle/>
          <a:p>
            <a:r>
              <a:rPr lang="de-DE" dirty="0" err="1"/>
              <a:t>KSVPsych</a:t>
            </a:r>
            <a:r>
              <a:rPr lang="de-DE" dirty="0"/>
              <a:t>-Richtlinie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23649" y="1654851"/>
            <a:ext cx="4725987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de-DE" sz="1600" dirty="0">
                <a:solidFill>
                  <a:schemeClr val="accent2"/>
                </a:solidFill>
              </a:rPr>
              <a:t>Interdisziplinäres u. interprofessionelles Netzwerk</a:t>
            </a:r>
            <a:r>
              <a:rPr lang="de-DE" sz="1600" dirty="0">
                <a:solidFill>
                  <a:schemeClr val="accent1"/>
                </a:solidFill>
              </a:rPr>
              <a:t>: </a:t>
            </a:r>
          </a:p>
          <a:p>
            <a:pPr marL="216000" indent="-2160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itchFamily="34" charset="0"/>
              <a:buChar char="›"/>
            </a:pPr>
            <a:r>
              <a:rPr lang="de-DE" sz="1600" dirty="0">
                <a:solidFill>
                  <a:schemeClr val="accent1"/>
                </a:solidFill>
              </a:rPr>
              <a:t>Vertragsärztlich-psychotherapeutischer Netzverbund</a:t>
            </a:r>
          </a:p>
          <a:p>
            <a:pPr marL="216000" indent="-2160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itchFamily="34" charset="0"/>
              <a:buChar char="›"/>
            </a:pPr>
            <a:r>
              <a:rPr lang="de-DE" sz="1600" dirty="0">
                <a:solidFill>
                  <a:schemeClr val="accent1"/>
                </a:solidFill>
              </a:rPr>
              <a:t>Kooperation mit mindestens </a:t>
            </a:r>
          </a:p>
          <a:p>
            <a:pPr marL="673200" lvl="1" indent="-216000">
              <a:lnSpc>
                <a:spcPct val="95000"/>
              </a:lnSpc>
              <a:spcBef>
                <a:spcPts val="300"/>
              </a:spcBef>
              <a:buClr>
                <a:schemeClr val="accent2"/>
              </a:buClr>
              <a:buFont typeface="Calibri" pitchFamily="34" charset="0"/>
              <a:buChar char="›"/>
            </a:pPr>
            <a:r>
              <a:rPr lang="de-DE" sz="1600" dirty="0">
                <a:solidFill>
                  <a:schemeClr val="accent1"/>
                </a:solidFill>
              </a:rPr>
              <a:t>einem weiteren Leistungserbringer </a:t>
            </a:r>
          </a:p>
          <a:p>
            <a:pPr marL="673200" lvl="1" indent="-2160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itchFamily="34" charset="0"/>
              <a:buChar char="›"/>
            </a:pPr>
            <a:r>
              <a:rPr lang="de-DE" sz="1600" dirty="0">
                <a:solidFill>
                  <a:schemeClr val="accent1"/>
                </a:solidFill>
              </a:rPr>
              <a:t>einem Krankenhaus </a:t>
            </a:r>
          </a:p>
          <a:p>
            <a:pPr>
              <a:lnSpc>
                <a:spcPct val="95000"/>
              </a:lnSpc>
              <a:spcBef>
                <a:spcPts val="300"/>
              </a:spcBef>
              <a:buClr>
                <a:schemeClr val="accent2"/>
              </a:buClr>
            </a:pPr>
            <a:r>
              <a:rPr lang="de-DE" sz="1600" dirty="0">
                <a:solidFill>
                  <a:schemeClr val="accent1"/>
                </a:solidFill>
              </a:rPr>
              <a:t>Weitere Strukturmerkmale: </a:t>
            </a:r>
          </a:p>
          <a:p>
            <a:pPr marL="216000" indent="-2160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itchFamily="34" charset="0"/>
              <a:buChar char="›"/>
            </a:pPr>
            <a:r>
              <a:rPr lang="de-DE" sz="1600" dirty="0">
                <a:solidFill>
                  <a:schemeClr val="accent1"/>
                </a:solidFill>
              </a:rPr>
              <a:t>Patientenindividuelle Koordination durch Ärztin/Arzt bzw. Psychotherapeutin/Psychotherapeuten des jeweiligen Netzverbundes (</a:t>
            </a:r>
            <a:r>
              <a:rPr lang="de-DE" sz="1600" dirty="0">
                <a:solidFill>
                  <a:schemeClr val="accent2"/>
                </a:solidFill>
              </a:rPr>
              <a:t>Bezugsfunktion</a:t>
            </a:r>
            <a:r>
              <a:rPr lang="de-DE" sz="1600" dirty="0">
                <a:solidFill>
                  <a:schemeClr val="accent1"/>
                </a:solidFill>
              </a:rPr>
              <a:t>)</a:t>
            </a:r>
          </a:p>
          <a:p>
            <a:pPr marL="673200" lvl="1" indent="-2160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itchFamily="34" charset="0"/>
              <a:buChar char="›"/>
            </a:pPr>
            <a:r>
              <a:rPr lang="de-DE" sz="1600" dirty="0">
                <a:solidFill>
                  <a:schemeClr val="accent1"/>
                </a:solidFill>
              </a:rPr>
              <a:t>Unterstützt von nicht-ärztlicher </a:t>
            </a:r>
            <a:r>
              <a:rPr lang="de-DE" sz="1600" dirty="0">
                <a:solidFill>
                  <a:schemeClr val="accent2"/>
                </a:solidFill>
              </a:rPr>
              <a:t>koordinierender Person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F6137BD-E461-15FD-44DC-17BFB9047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2"/>
          <a:stretch/>
        </p:blipFill>
        <p:spPr>
          <a:xfrm rot="698616">
            <a:off x="4010021" y="4702278"/>
            <a:ext cx="2492077" cy="263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61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B90973-828E-9FEA-4035-51D54186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verbindliches Versorgungsschema für schwer psychisch kranke Patientinnen und Patienten wird etabliert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1597931"/>
            <a:ext cx="6091915" cy="4308475"/>
          </a:xfrm>
          <a:prstGeom prst="rect">
            <a:avLst/>
          </a:prstGeom>
        </p:spPr>
      </p:pic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97CAE4BA-E981-CE74-7C74-CDECA570F8E5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9608123" y="0"/>
            <a:ext cx="2367871" cy="358305"/>
          </a:xfrm>
        </p:spPr>
        <p:txBody>
          <a:bodyPr/>
          <a:lstStyle/>
          <a:p>
            <a:r>
              <a:rPr lang="de-DE" dirty="0"/>
              <a:t>Versorgungsschema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/>
              <a:t>KSVPsych</a:t>
            </a:r>
            <a:r>
              <a:rPr lang="de-DE" dirty="0"/>
              <a:t>-Richtlinie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9D807D4-D2D2-E665-3F3B-71711AEAF1A2}"/>
              </a:ext>
            </a:extLst>
          </p:cNvPr>
          <p:cNvSpPr txBox="1"/>
          <p:nvPr/>
        </p:nvSpPr>
        <p:spPr>
          <a:xfrm>
            <a:off x="716590" y="1725024"/>
            <a:ext cx="3530883" cy="219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itchFamily="34" charset="0"/>
              <a:buChar char="›"/>
            </a:pPr>
            <a:r>
              <a:rPr lang="de-DE" sz="1800" dirty="0">
                <a:solidFill>
                  <a:schemeClr val="accent1"/>
                </a:solidFill>
              </a:rPr>
              <a:t>Eingangssprechstunde, differentialdiagnostische Abklärung, regelmäßige interdisziplinäre bzw. interprofessionelle Fallkonferenzen, Berücksichtigung SGB-V-externe Leistungen </a:t>
            </a:r>
          </a:p>
        </p:txBody>
      </p:sp>
    </p:spTree>
    <p:extLst>
      <p:ext uri="{BB962C8B-B14F-4D97-AF65-F5344CB8AC3E}">
        <p14:creationId xmlns:p14="http://schemas.microsoft.com/office/powerpoint/2010/main" val="57830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40245A3-48C7-5CB5-0978-E50D11EA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60" y="1652977"/>
            <a:ext cx="3710122" cy="34573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9F14AD-6C43-DDDA-15CA-0F23485C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Netzverbünde entstehen, aber langsam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1BA72A-7F88-B346-5BA8-CE852FD16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234" y="2132246"/>
            <a:ext cx="5279473" cy="2693531"/>
          </a:xfrm>
        </p:spPr>
        <p:txBody>
          <a:bodyPr/>
          <a:lstStyle/>
          <a:p>
            <a:r>
              <a:rPr lang="de-DE" dirty="0"/>
              <a:t>Stand Netzverbund-Gründungen 01/2025:</a:t>
            </a:r>
          </a:p>
          <a:p>
            <a:pPr lvl="1"/>
            <a:r>
              <a:rPr lang="de-DE" dirty="0"/>
              <a:t>26 NV in 9 KV-Bezirken </a:t>
            </a:r>
          </a:p>
          <a:p>
            <a:pPr lvl="1"/>
            <a:r>
              <a:rPr lang="de-DE" dirty="0"/>
              <a:t>Strukturaufbau noch nicht flächendeckend</a:t>
            </a:r>
          </a:p>
          <a:p>
            <a:pPr lvl="1"/>
            <a:r>
              <a:rPr lang="de-DE" dirty="0"/>
              <a:t>zwischen 11 und 96 ärztliche und psychotherapeutische Mitgliedern</a:t>
            </a:r>
          </a:p>
          <a:p>
            <a:pPr lvl="1"/>
            <a:r>
              <a:rPr lang="de-DE" dirty="0"/>
              <a:t>Kooperation i.d.R. mit einem Krankenhaus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BD38651C-ADE0-8CC5-6C89-39B5A573C0A7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9896985" y="0"/>
            <a:ext cx="2079009" cy="358305"/>
          </a:xfrm>
        </p:spPr>
        <p:txBody>
          <a:bodyPr/>
          <a:lstStyle/>
          <a:p>
            <a:r>
              <a:rPr lang="de-DE" dirty="0"/>
              <a:t>Strukturaufbau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9222B4-15C0-9ADF-1FEE-6D1D3B72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sz="1100" b="0" i="0" u="none" strike="noStrike" kern="1200" cap="all" spc="0" normalizeH="0" baseline="0" noProof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Juni 2025</a:t>
            </a:r>
            <a:endParaRPr kumimoji="0" lang="de-DE" sz="1100" b="0" i="0" u="none" strike="noStrike" kern="1200" cap="all" spc="0" normalizeH="0" baseline="0" noProof="0" dirty="0">
              <a:ln>
                <a:noFill/>
              </a:ln>
              <a:solidFill>
                <a:srgbClr val="385C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B3FAE3-6FDE-C8E6-C6B0-B0B62C4B62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sz="1100" b="1" i="0" u="none" strike="noStrike" kern="1200" cap="all" spc="0" normalizeH="0" baseline="0" noProof="0" dirty="0" err="1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KSVPsych</a:t>
            </a:r>
            <a:r>
              <a:rPr kumimoji="0" lang="de-DE" sz="1100" b="1" i="0" u="none" strike="noStrike" kern="1200" cap="all" spc="0" normalizeH="0" baseline="0" noProof="0" dirty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-Richtlinie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55C20F-5ED2-F223-E685-61F3E2B61B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sz="1100" b="0" i="0" u="none" strike="noStrike" kern="1200" cap="all" spc="0" normalizeH="0" baseline="0" noProof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 </a:t>
            </a:r>
            <a:fld id="{ADD7824D-2DCF-4DDA-BE8D-0B7ABA078092}" type="slidenum">
              <a:rPr kumimoji="0" lang="de-DE" sz="1100" b="0" i="0" u="none" strike="noStrike" kern="1200" cap="all" spc="0" normalizeH="0" baseline="0" noProof="0" smtClean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t>4</a:t>
            </a:fld>
            <a:endParaRPr kumimoji="0" lang="de-DE" sz="1100" b="0" i="0" u="none" strike="noStrike" kern="1200" cap="all" spc="0" normalizeH="0" baseline="0" noProof="0" dirty="0">
              <a:ln>
                <a:noFill/>
              </a:ln>
              <a:solidFill>
                <a:srgbClr val="385C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FE2392-C033-8630-D9A0-F523A76CD274}"/>
              </a:ext>
            </a:extLst>
          </p:cNvPr>
          <p:cNvSpPr txBox="1"/>
          <p:nvPr/>
        </p:nvSpPr>
        <p:spPr>
          <a:xfrm>
            <a:off x="1286627" y="5911219"/>
            <a:ext cx="4894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Weitere Informationen: </a:t>
            </a:r>
            <a:r>
              <a:rPr lang="de-DE" sz="9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https://www.kbv.de/html/themen_58817.php#content67695</a:t>
            </a:r>
            <a:r>
              <a:rPr lang="de-DE" sz="900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65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37DA0-F700-273F-3AFA-D75FAEEF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Kooperationen entwickeln sich parallel weiter: Beispiele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71813214-056B-8A0F-30CE-9E9D85B30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118142"/>
              </p:ext>
            </p:extLst>
          </p:nvPr>
        </p:nvGraphicFramePr>
        <p:xfrm>
          <a:off x="97971" y="948662"/>
          <a:ext cx="12192000" cy="541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4FF4FC10-9115-E475-949E-4EFBC92081E1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10156992" y="0"/>
            <a:ext cx="1819002" cy="358305"/>
          </a:xfrm>
        </p:spPr>
        <p:txBody>
          <a:bodyPr/>
          <a:lstStyle/>
          <a:p>
            <a:r>
              <a:rPr lang="de-DE" dirty="0"/>
              <a:t>Kooperation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E0B693-254B-BB3B-134B-8A25B41B4E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603916-52CB-2748-AAFA-47FBD65D54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21392" y="6281760"/>
            <a:ext cx="9435600" cy="162000"/>
          </a:xfrm>
        </p:spPr>
        <p:txBody>
          <a:bodyPr/>
          <a:lstStyle/>
          <a:p>
            <a:r>
              <a:rPr lang="de-DE" dirty="0" err="1"/>
              <a:t>KSVPsych</a:t>
            </a:r>
            <a:r>
              <a:rPr lang="de-DE" dirty="0"/>
              <a:t>-Richtlinie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D4BA87-F9AB-71B7-DBB8-8795D343FF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04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8DCA5-92E1-EECB-D963-0588D98B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niederschwelliges, bürokratiearmes Modell für die Versorgung von Kindern und Jugendlichen entsteht: Die KJ-</a:t>
            </a:r>
            <a:r>
              <a:rPr lang="de-DE" dirty="0" err="1"/>
              <a:t>KSVPsych</a:t>
            </a:r>
            <a:r>
              <a:rPr lang="de-DE" dirty="0"/>
              <a:t>-Richtlinie</a:t>
            </a:r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116B6818-7545-E4E5-6C18-0F29F6847174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30EBB0-683C-3AEE-B807-B294FDEBD1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Juni 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5A0FC1-CD6C-170E-E9BD-F7CC542EAB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/>
              <a:t>KSVPsych</a:t>
            </a:r>
            <a:r>
              <a:rPr lang="de-DE" dirty="0"/>
              <a:t>-Richtlinie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A56F6F-83A6-CEA4-5A7F-8B119DE2E5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ADD7824D-2DCF-4DDA-BE8D-0B7ABA07809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2F27120-9CDC-A964-D628-B94EF246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778" y="1677979"/>
            <a:ext cx="4672502" cy="4308469"/>
          </a:xfrm>
        </p:spPr>
        <p:txBody>
          <a:bodyPr/>
          <a:lstStyle/>
          <a:p>
            <a:r>
              <a:rPr lang="de-DE" sz="1800" b="1" dirty="0"/>
              <a:t>Vergleichbare Struktur zur Erwachsenen-RL:</a:t>
            </a:r>
          </a:p>
          <a:p>
            <a:pPr lvl="1"/>
            <a:r>
              <a:rPr lang="de-DE" sz="1800" dirty="0"/>
              <a:t>Kooperationsvorgaben, nicht-ärztliche Koordination </a:t>
            </a:r>
          </a:p>
          <a:p>
            <a:pPr lvl="1"/>
            <a:r>
              <a:rPr lang="de-DE" sz="1800" dirty="0">
                <a:solidFill>
                  <a:schemeClr val="accent1"/>
                </a:solidFill>
              </a:rPr>
              <a:t>Versorgungsschema: Eingangssprechstunde, differentialdiagnostische Abklärung, regelmäßige interdisziplinäre bzw. interprofessionelle Fallkonferenzen</a:t>
            </a:r>
          </a:p>
          <a:p>
            <a:endParaRPr lang="de-DE" sz="1800" dirty="0"/>
          </a:p>
          <a:p>
            <a:r>
              <a:rPr lang="de-DE" sz="1800" b="1" dirty="0">
                <a:solidFill>
                  <a:schemeClr val="accent5">
                    <a:lumMod val="50000"/>
                  </a:schemeClr>
                </a:solidFill>
              </a:rPr>
              <a:t>Abweichungen von der Erwachsenen-RL:</a:t>
            </a:r>
          </a:p>
          <a:p>
            <a:pPr lvl="1">
              <a:spcAft>
                <a:spcPts val="600"/>
              </a:spcAft>
            </a:pPr>
            <a:r>
              <a:rPr lang="de-DE" sz="1800" dirty="0"/>
              <a:t>Zentrales Team aus 3 Berufsgruppen anstelle von Netzverbünden mit 10 Mitgliedern</a:t>
            </a:r>
          </a:p>
          <a:p>
            <a:pPr lvl="1">
              <a:spcAft>
                <a:spcPts val="600"/>
              </a:spcAft>
            </a:pPr>
            <a:r>
              <a:rPr lang="de-DE" sz="1800" dirty="0"/>
              <a:t>Ärztlich-psychotherapeutisches 4-Augen-Prinzip </a:t>
            </a:r>
          </a:p>
          <a:p>
            <a:pPr lvl="1">
              <a:spcAft>
                <a:spcPts val="600"/>
              </a:spcAft>
            </a:pPr>
            <a:r>
              <a:rPr lang="de-DE" sz="1800" dirty="0"/>
              <a:t>SGB-übergreifende Kooperation: Konkretere Einbeziehung der Hilfen und Angebote</a:t>
            </a:r>
          </a:p>
          <a:p>
            <a:pPr marL="216000" lvl="1" indent="0">
              <a:buNone/>
            </a:pPr>
            <a:endParaRPr lang="de-DE" sz="1800" dirty="0"/>
          </a:p>
          <a:p>
            <a:endParaRPr lang="de-DE" sz="1800" dirty="0"/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B01FC83-2FAE-44F0-A36F-030CD401B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6" y="1813201"/>
            <a:ext cx="6121075" cy="43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1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E6E15-37D5-9F21-4CC6-2C20A891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14">
                <a:solidFill>
                  <a:schemeClr val="accent1"/>
                </a:solidFill>
              </a:rPr>
              <a:t>WIR SIND FÜR SIE NAH. </a:t>
            </a:r>
          </a:p>
        </p:txBody>
      </p:sp>
      <p:pic>
        <p:nvPicPr>
          <p:cNvPr id="3" name="Grafik 2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545577EE-D335-A90E-B97D-6095541F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793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KBV">
  <a:themeElements>
    <a:clrScheme name="KBV PPT">
      <a:dk1>
        <a:sysClr val="windowText" lastClr="000000"/>
      </a:dk1>
      <a:lt1>
        <a:sysClr val="window" lastClr="FFFFFF"/>
      </a:lt1>
      <a:dk2>
        <a:srgbClr val="C3CED3"/>
      </a:dk2>
      <a:lt2>
        <a:srgbClr val="84013A"/>
      </a:lt2>
      <a:accent1>
        <a:srgbClr val="385C6B"/>
      </a:accent1>
      <a:accent2>
        <a:srgbClr val="C30059"/>
      </a:accent2>
      <a:accent3>
        <a:srgbClr val="E83378"/>
      </a:accent3>
      <a:accent4>
        <a:srgbClr val="5372AB"/>
      </a:accent4>
      <a:accent5>
        <a:srgbClr val="239398"/>
      </a:accent5>
      <a:accent6>
        <a:srgbClr val="65B041"/>
      </a:accent6>
      <a:hlink>
        <a:srgbClr val="C30059"/>
      </a:hlink>
      <a:folHlink>
        <a:srgbClr val="C30059"/>
      </a:folHlink>
    </a:clrScheme>
    <a:fontScheme name="KB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.pptx" id="{782F95A0-C080-4A1E-B0DE-0B75E1B61D40}" vid="{A56074A5-2904-404F-BDA5-9E3F7588B69E}"/>
    </a:ext>
  </a:extLst>
</a:theme>
</file>

<file path=ppt/theme/theme2.xml><?xml version="1.0" encoding="utf-8"?>
<a:theme xmlns:a="http://schemas.openxmlformats.org/drawingml/2006/main" name="1_PowerPoint Master KBV">
  <a:themeElements>
    <a:clrScheme name="KBV PPT">
      <a:dk1>
        <a:sysClr val="windowText" lastClr="000000"/>
      </a:dk1>
      <a:lt1>
        <a:sysClr val="window" lastClr="FFFFFF"/>
      </a:lt1>
      <a:dk2>
        <a:srgbClr val="C3CED3"/>
      </a:dk2>
      <a:lt2>
        <a:srgbClr val="84013A"/>
      </a:lt2>
      <a:accent1>
        <a:srgbClr val="385C6B"/>
      </a:accent1>
      <a:accent2>
        <a:srgbClr val="C30059"/>
      </a:accent2>
      <a:accent3>
        <a:srgbClr val="E83378"/>
      </a:accent3>
      <a:accent4>
        <a:srgbClr val="5372AB"/>
      </a:accent4>
      <a:accent5>
        <a:srgbClr val="239398"/>
      </a:accent5>
      <a:accent6>
        <a:srgbClr val="65B041"/>
      </a:accent6>
      <a:hlink>
        <a:srgbClr val="000000"/>
      </a:hlink>
      <a:folHlink>
        <a:srgbClr val="000000"/>
      </a:folHlink>
    </a:clrScheme>
    <a:fontScheme name="KB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m [Schreibgeschützt]" id="{CE5D1D7A-6F1D-4D83-9BC5-D9ECC331D5D9}" vid="{17E0574C-1E47-4EB7-998B-1F1F601B0D96}"/>
    </a:ext>
  </a:extLst>
</a:theme>
</file>

<file path=ppt/theme/theme3.xml><?xml version="1.0" encoding="utf-8"?>
<a:theme xmlns:a="http://schemas.openxmlformats.org/drawingml/2006/main" name="2_PowerPoint Master KBV">
  <a:themeElements>
    <a:clrScheme name="KBV PPT">
      <a:dk1>
        <a:sysClr val="windowText" lastClr="000000"/>
      </a:dk1>
      <a:lt1>
        <a:sysClr val="window" lastClr="FFFFFF"/>
      </a:lt1>
      <a:dk2>
        <a:srgbClr val="C3CED3"/>
      </a:dk2>
      <a:lt2>
        <a:srgbClr val="84013A"/>
      </a:lt2>
      <a:accent1>
        <a:srgbClr val="385C6B"/>
      </a:accent1>
      <a:accent2>
        <a:srgbClr val="C30059"/>
      </a:accent2>
      <a:accent3>
        <a:srgbClr val="E83378"/>
      </a:accent3>
      <a:accent4>
        <a:srgbClr val="5372AB"/>
      </a:accent4>
      <a:accent5>
        <a:srgbClr val="239398"/>
      </a:accent5>
      <a:accent6>
        <a:srgbClr val="65B041"/>
      </a:accent6>
      <a:hlink>
        <a:srgbClr val="C30059"/>
      </a:hlink>
      <a:folHlink>
        <a:srgbClr val="C30059"/>
      </a:folHlink>
    </a:clrScheme>
    <a:fontScheme name="KB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Praesentation_Vorlage.potx" id="{7AAE8A90-98DF-46DF-9FF7-19D8584E0CB9}" vid="{496372C7-C070-4BF7-B80E-706E8CFBB469}"/>
    </a:ext>
  </a:extLst>
</a:theme>
</file>

<file path=ppt/theme/theme4.xml><?xml version="1.0" encoding="utf-8"?>
<a:theme xmlns:a="http://schemas.openxmlformats.org/drawingml/2006/main" name="3_PowerPoint Master KBV">
  <a:themeElements>
    <a:clrScheme name="KBV PPT">
      <a:dk1>
        <a:sysClr val="windowText" lastClr="000000"/>
      </a:dk1>
      <a:lt1>
        <a:sysClr val="window" lastClr="FFFFFF"/>
      </a:lt1>
      <a:dk2>
        <a:srgbClr val="C3CED3"/>
      </a:dk2>
      <a:lt2>
        <a:srgbClr val="84013A"/>
      </a:lt2>
      <a:accent1>
        <a:srgbClr val="385C6B"/>
      </a:accent1>
      <a:accent2>
        <a:srgbClr val="C30059"/>
      </a:accent2>
      <a:accent3>
        <a:srgbClr val="E83378"/>
      </a:accent3>
      <a:accent4>
        <a:srgbClr val="5372AB"/>
      </a:accent4>
      <a:accent5>
        <a:srgbClr val="239398"/>
      </a:accent5>
      <a:accent6>
        <a:srgbClr val="65B041"/>
      </a:accent6>
      <a:hlink>
        <a:srgbClr val="000000"/>
      </a:hlink>
      <a:folHlink>
        <a:srgbClr val="000000"/>
      </a:folHlink>
    </a:clrScheme>
    <a:fontScheme name="KB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m [Schreibgeschützt]" id="{CE5D1D7A-6F1D-4D83-9BC5-D9ECC331D5D9}" vid="{17E0574C-1E47-4EB7-998B-1F1F601B0D96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npInfo xmlns="https://www.novapath.de/xmlns">eyJjb250ZW50Ijoie1widmVyc2lvblwiOntcImNvbnRlbnRcIjp7XCJmb3JtYXRcIjo0LFwiYXBwbGljYXRpb25cIjpcIjYuOC41LjE1OTkzXCIsXCJjbGllbnRUeXBlXCI6bnVsbH0sXCJsYXN0VXBkYXRlXCI6MTcxNDAzNzQwMyxcInRlbmFudElkXCI6XCI5RENCMzRBRS1FMEE5LTQxNDQtQkE3NC04QTFCQ0E1QUM5QTVcIixcImNsaWVudElkXCI6XCJsOXNuaXNla2prMnV6MDE3aHY0dGVyaGRlaTU5OWpsNFwifSxcImRvY3VtZW50XCI6e1wiY29udGVudFwiOntcImlkXCI6XCI2UFhYTU5DUzVBMjRJQ1FJM002SDVPWkYxVFwiLFwicHJldmlvdXNJZFwiOlwiVVFMNTg1UFBBSDI5VzU5VjBSVVZKWEszUTRcIixcInBhdGhcIjpcIlFKMjRtdW91dUxPRjdwaVlzT0hPaUMwYVJueFh3bnlDRm8rZGQ0VEdscENBSlhrbEpUQTNvTjhzS3crdURldlRxeDNzeVNLWkwzQ3NPQytia1AzbXF3PT1cIixcImRlbGV0ZUFmdGVyRGF0ZVwiOm51bGwsXCJvcmlnaW5hbEFwcGxpY2F0aW9uXCI6XCJQb3dlclBvaW50XCIsXCJmbGFnc1wiOltdfSxcImxhc3RVcGRhdGVcIjoxNzUxNTYxMDYzLFwidGVuYW50SWRcIjpcIjlEQ0IzNEFFLUUwQTktNDE0NC1CQTc0LThBMUJDQTVBQzlBNVwiLFwiY2xpZW50SWRcIjpcInc0NG1rMm5rdndkOGJmcjVjb2RiZXJmdjJsOTdxemRiXCJ9LFwiY29uZmlkZW50aWFsaXR5XCI6e1wiY29udGVudFwiOntcInRlbmFudElkXCI6XCI5RENCMzRBRS1FMEE5LTQxNDQtQkE3NC04QTFCQ0E1QUM5QTVcIixcInJlZmVyZW5jZUlkXCI6XCIzOEI0ODhFRkI1QkE0MzY3QUM3NzAwOTEzQkYyNkYxN1wiLFwiY2F0ZWdvcnlOYW1lXCI6e30sXCJuYW1lXCI6e1wiREVGQVVMVFwiOlwiSW50ZXJuXCIsXCJERVwiOlwiSW50ZXJuXCJ9LFwiZmxhZ3NcIjpbXX0sXCJsYXN0VXBkYXRlXCI6MTc0MDY1MDU1MixcInRlbmFudElkXCI6XCI5RENCMzRBRS1FMEE5LTQxNDQtQkE3NC04QTFCQ0E1QUM5QTVcIixcImNsaWVudElkXCI6XCJvYXkyNHU1c2N2cWhhbXEyd3MyMTZlYjR3a2d4OXNsbFwifSxcInNlY3VyaXR5XCI6e1wiY29udGVudFwiOntcInNldmVyaXR5XCI6MjAwMCxcImRscEluZm9cIjpcIlwiLFwic2VjdXJpdHlGbGFnc1wiOltdfSxcImxhc3RVcGRhdGVcIjoxNzQwNjUwNTUyLFwidGVuYW50SWRcIjpcIjlEQ0IzNEFFLUUwQTktNDE0NC1CQTc0LThBMUJDQTVBQzlBNVwiLFwiY2xpZW50SWRcIjpcIm9heTI0dTVzY3ZxaGFtcTJ3czIxNmViNHdrZ3g5c2xsXCJ9LFwibWFya2luZ1wiOntcImNvbnRlbnRcIjp7XCJjb2xvclwiOlwiI2ZmZjViNFwifSxcImxhc3RVcGRhdGVcIjoxNzQwNjUwNTUyLFwidGVuYW50SWRcIjpcIjlEQ0IzNEFFLUUwQTktNDE0NC1CQTc0LThBMUJDQTVBQzlBNVwiLFwiY2xpZW50SWRcIjpcIm9heTI0dTVzY3ZxaGFtcTJ3czIxNmViNHdrZ3g5c2xsXCJ9fSIsInNpZ25hdHVyZSI6ImRNWWh3UDRJT1dWVHVHU2NIWkQ1LzFGN1VKODJVVHl0cXhtYkpjajdsM2tSbEJCMDRpYWJoemk1S0ZIUTdRbEs0dGlEc1I0TldXQ3o5UkFJN3Z6VkRBPT0ifQ==</npInfo>
</file>

<file path=customXml/itemProps1.xml><?xml version="1.0" encoding="utf-8"?>
<ds:datastoreItem xmlns:ds="http://schemas.openxmlformats.org/officeDocument/2006/customXml" ds:itemID="{B2FD9D89-0D9C-423D-9063-DD25F4B7008E}">
  <ds:schemaRefs>
    <ds:schemaRef ds:uri="https://www.novapath.de/xmln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365</Words>
  <Application>Microsoft Office PowerPoint</Application>
  <PresentationFormat>Breitbild</PresentationFormat>
  <Paragraphs>75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PowerPoint Master KBV</vt:lpstr>
      <vt:lpstr>1_PowerPoint Master KBV</vt:lpstr>
      <vt:lpstr>2_PowerPoint Master KBV</vt:lpstr>
      <vt:lpstr>3_PowerPoint Master KBV</vt:lpstr>
      <vt:lpstr>Die KSVPsych-RL als Motor einer kooperativen Versorgung:  Status Quo und Perspektiven</vt:lpstr>
      <vt:lpstr>KSVPsych-Richtlinie baut verbindliche Kooperationsstrukturen auf </vt:lpstr>
      <vt:lpstr>Ein verbindliches Versorgungsschema für schwer psychisch kranke Patientinnen und Patienten wird etabliert</vt:lpstr>
      <vt:lpstr>Netzverbünde entstehen, aber langsam </vt:lpstr>
      <vt:lpstr>Kooperationen entwickeln sich parallel weiter: Beispiele</vt:lpstr>
      <vt:lpstr>Ein niederschwelliges, bürokratiearmes Modell für die Versorgung von Kindern und Jugendlichen entsteht: Die KJ-KSVPsych-Richtlinie</vt:lpstr>
      <vt:lpstr>WIR SIND FÜR SIE NAH.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Erfahrungsaustausch KSVPsych-Richtlinien</dc:title>
  <dc:creator>Juchem, Sina (KBV)</dc:creator>
  <cp:lastModifiedBy>Karin-Maria Hoffmann</cp:lastModifiedBy>
  <cp:revision>73</cp:revision>
  <dcterms:created xsi:type="dcterms:W3CDTF">2025-02-27T07:45:52Z</dcterms:created>
  <dcterms:modified xsi:type="dcterms:W3CDTF">2025-07-04T11:17:51Z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ssifizierung">
    <vt:lpwstr>Intern</vt:lpwstr>
  </property>
  <property fmtid="{D5CDD505-2E9C-101B-9397-08002B2CF9AE}" pid="3" name="Klassifizierungs-Id">
    <vt:lpwstr>38B488EFB5BA4367AC7700913BF26F17</vt:lpwstr>
  </property>
  <property fmtid="{D5CDD505-2E9C-101B-9397-08002B2CF9AE}" pid="4" name="Klassifizierungs-Datum">
    <vt:lpwstr>02/27/2025 10:02:32</vt:lpwstr>
  </property>
  <property fmtid="{D5CDD505-2E9C-101B-9397-08002B2CF9AE}" pid="5" name="NovaPath-SeverityName">
    <vt:lpwstr>Normal</vt:lpwstr>
  </property>
  <property fmtid="{D5CDD505-2E9C-101B-9397-08002B2CF9AE}" pid="6" name="NovaPath-SeverityLevel">
    <vt:lpwstr>2000</vt:lpwstr>
  </property>
  <property fmtid="{D5CDD505-2E9C-101B-9397-08002B2CF9AE}" pid="7" name="Dokumenten-ID">
    <vt:lpwstr>6PXXMNCS5A24ICQI3M6H5OZF1T</vt:lpwstr>
  </property>
  <property fmtid="{D5CDD505-2E9C-101B-9397-08002B2CF9AE}" pid="8" name="NovaPath-Version">
    <vt:lpwstr>6.8.5.15993</vt:lpwstr>
  </property>
</Properties>
</file>